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14" r:id="rId6"/>
    <p:sldId id="317" r:id="rId7"/>
    <p:sldId id="293" r:id="rId8"/>
    <p:sldId id="308" r:id="rId9"/>
    <p:sldId id="285" r:id="rId10"/>
    <p:sldId id="315" r:id="rId11"/>
    <p:sldId id="310" r:id="rId12"/>
    <p:sldId id="316" r:id="rId13"/>
    <p:sldId id="321" r:id="rId14"/>
    <p:sldId id="319" r:id="rId15"/>
    <p:sldId id="318" r:id="rId16"/>
    <p:sldId id="320" r:id="rId17"/>
    <p:sldId id="275" r:id="rId18"/>
    <p:sldId id="276" r:id="rId1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2F8B6FC-55EA-4458-BC81-5D24ED00DF50}">
          <p14:sldIdLst>
            <p14:sldId id="256"/>
            <p14:sldId id="314"/>
          </p14:sldIdLst>
        </p14:section>
        <p14:section name="Team" id="{D03E2844-E86C-4761-BEDA-CE0E7EEA5CBC}">
          <p14:sldIdLst>
            <p14:sldId id="317"/>
          </p14:sldIdLst>
        </p14:section>
        <p14:section name="Problemstellung &amp; Lösung" id="{2B21A0F5-9BD0-41B1-8B77-D1A20ABBBA34}">
          <p14:sldIdLst>
            <p14:sldId id="293"/>
            <p14:sldId id="308"/>
          </p14:sldIdLst>
        </p14:section>
        <p14:section name="Unsere Challenges" id="{D96A63E8-4431-40CA-BB03-D5A61100E071}">
          <p14:sldIdLst>
            <p14:sldId id="285"/>
          </p14:sldIdLst>
        </p14:section>
        <p14:section name="Szenarien" id="{B8F8B241-3C48-423E-9713-9516022A29EC}">
          <p14:sldIdLst>
            <p14:sldId id="315"/>
            <p14:sldId id="310"/>
            <p14:sldId id="316"/>
            <p14:sldId id="321"/>
            <p14:sldId id="319"/>
            <p14:sldId id="318"/>
            <p14:sldId id="320"/>
          </p14:sldIdLst>
        </p14:section>
        <p14:section name="Outro" id="{BB61686C-31A3-4317-B5A1-40F52F7CC8BD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E72FEE-0C36-4E33-865A-45CD80F15418}" v="128" dt="2023-07-28T17:54:25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3725" autoAdjust="0"/>
  </p:normalViewPr>
  <p:slideViewPr>
    <p:cSldViewPr snapToGrid="0">
      <p:cViewPr varScale="1">
        <p:scale>
          <a:sx n="110" d="100"/>
          <a:sy n="110" d="100"/>
        </p:scale>
        <p:origin x="474" y="10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282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-Ali Guenueruen" userId="d5877576-16cb-47e9-8e90-921db8c7931b" providerId="ADAL" clId="{9AE72FEE-0C36-4E33-865A-45CD80F15418}"/>
    <pc:docChg chg="undo custSel addSld delSld modSld sldOrd delSection modSection">
      <pc:chgData name="Rene-Ali Guenueruen" userId="d5877576-16cb-47e9-8e90-921db8c7931b" providerId="ADAL" clId="{9AE72FEE-0C36-4E33-865A-45CD80F15418}" dt="2023-07-28T17:54:25.153" v="779" actId="1076"/>
      <pc:docMkLst>
        <pc:docMk/>
      </pc:docMkLst>
      <pc:sldChg chg="addSp modSp mod">
        <pc:chgData name="Rene-Ali Guenueruen" userId="d5877576-16cb-47e9-8e90-921db8c7931b" providerId="ADAL" clId="{9AE72FEE-0C36-4E33-865A-45CD80F15418}" dt="2023-07-28T17:54:25.153" v="779" actId="1076"/>
        <pc:sldMkLst>
          <pc:docMk/>
          <pc:sldMk cId="1642425379" sldId="256"/>
        </pc:sldMkLst>
        <pc:spChg chg="mod">
          <ac:chgData name="Rene-Ali Guenueruen" userId="d5877576-16cb-47e9-8e90-921db8c7931b" providerId="ADAL" clId="{9AE72FEE-0C36-4E33-865A-45CD80F15418}" dt="2023-07-26T16:17:38.291" v="0" actId="2711"/>
          <ac:spMkLst>
            <pc:docMk/>
            <pc:sldMk cId="1642425379" sldId="256"/>
            <ac:spMk id="17" creationId="{CF62626C-0F56-2286-CC7C-F0719703E36D}"/>
          </ac:spMkLst>
        </pc:spChg>
        <pc:picChg chg="add mod">
          <ac:chgData name="Rene-Ali Guenueruen" userId="d5877576-16cb-47e9-8e90-921db8c7931b" providerId="ADAL" clId="{9AE72FEE-0C36-4E33-865A-45CD80F15418}" dt="2023-07-28T17:54:25.153" v="779" actId="1076"/>
          <ac:picMkLst>
            <pc:docMk/>
            <pc:sldMk cId="1642425379" sldId="256"/>
            <ac:picMk id="1026" creationId="{3350ADB6-5D1A-32AE-3CA4-FFFA642A4655}"/>
          </ac:picMkLst>
        </pc:picChg>
        <pc:cxnChg chg="add mod">
          <ac:chgData name="Rene-Ali Guenueruen" userId="d5877576-16cb-47e9-8e90-921db8c7931b" providerId="ADAL" clId="{9AE72FEE-0C36-4E33-865A-45CD80F15418}" dt="2023-07-28T17:16:44.605" v="665" actId="692"/>
          <ac:cxnSpMkLst>
            <pc:docMk/>
            <pc:sldMk cId="1642425379" sldId="256"/>
            <ac:cxnSpMk id="3" creationId="{BE2C826D-B240-94EF-F004-3A4F3C9C97B6}"/>
          </ac:cxnSpMkLst>
        </pc:cxnChg>
      </pc:sldChg>
      <pc:sldChg chg="del">
        <pc:chgData name="Rene-Ali Guenueruen" userId="d5877576-16cb-47e9-8e90-921db8c7931b" providerId="ADAL" clId="{9AE72FEE-0C36-4E33-865A-45CD80F15418}" dt="2023-07-28T17:17:57.889" v="667" actId="47"/>
        <pc:sldMkLst>
          <pc:docMk/>
          <pc:sldMk cId="3320569916" sldId="268"/>
        </pc:sldMkLst>
      </pc:sldChg>
      <pc:sldChg chg="del">
        <pc:chgData name="Rene-Ali Guenueruen" userId="d5877576-16cb-47e9-8e90-921db8c7931b" providerId="ADAL" clId="{9AE72FEE-0C36-4E33-865A-45CD80F15418}" dt="2023-07-28T17:17:57.889" v="667" actId="47"/>
        <pc:sldMkLst>
          <pc:docMk/>
          <pc:sldMk cId="3830122499" sldId="271"/>
        </pc:sldMkLst>
      </pc:sldChg>
      <pc:sldChg chg="delSp modSp mod">
        <pc:chgData name="Rene-Ali Guenueruen" userId="d5877576-16cb-47e9-8e90-921db8c7931b" providerId="ADAL" clId="{9AE72FEE-0C36-4E33-865A-45CD80F15418}" dt="2023-07-28T16:45:56.372" v="376" actId="478"/>
        <pc:sldMkLst>
          <pc:docMk/>
          <pc:sldMk cId="920173932" sldId="275"/>
        </pc:sldMkLst>
        <pc:spChg chg="mod">
          <ac:chgData name="Rene-Ali Guenueruen" userId="d5877576-16cb-47e9-8e90-921db8c7931b" providerId="ADAL" clId="{9AE72FEE-0C36-4E33-865A-45CD80F15418}" dt="2023-07-26T16:24:33.801" v="35" actId="2711"/>
          <ac:spMkLst>
            <pc:docMk/>
            <pc:sldMk cId="920173932" sldId="275"/>
            <ac:spMk id="2" creationId="{38FFA191-5CCC-43CB-BD83-4F80ED362608}"/>
          </ac:spMkLst>
        </pc:spChg>
        <pc:spChg chg="mod">
          <ac:chgData name="Rene-Ali Guenueruen" userId="d5877576-16cb-47e9-8e90-921db8c7931b" providerId="ADAL" clId="{9AE72FEE-0C36-4E33-865A-45CD80F15418}" dt="2023-07-26T16:29:15.235" v="122" actId="113"/>
          <ac:spMkLst>
            <pc:docMk/>
            <pc:sldMk cId="920173932" sldId="275"/>
            <ac:spMk id="3" creationId="{E14BBEAF-B516-45F4-9EF6-A9F65111580F}"/>
          </ac:spMkLst>
        </pc:spChg>
        <pc:spChg chg="del">
          <ac:chgData name="Rene-Ali Guenueruen" userId="d5877576-16cb-47e9-8e90-921db8c7931b" providerId="ADAL" clId="{9AE72FEE-0C36-4E33-865A-45CD80F15418}" dt="2023-07-28T16:45:56.372" v="376" actId="478"/>
          <ac:spMkLst>
            <pc:docMk/>
            <pc:sldMk cId="920173932" sldId="275"/>
            <ac:spMk id="7" creationId="{F77E2C42-2042-418E-9662-C5F50D84B52C}"/>
          </ac:spMkLst>
        </pc:spChg>
      </pc:sldChg>
      <pc:sldChg chg="delSp modSp mod">
        <pc:chgData name="Rene-Ali Guenueruen" userId="d5877576-16cb-47e9-8e90-921db8c7931b" providerId="ADAL" clId="{9AE72FEE-0C36-4E33-865A-45CD80F15418}" dt="2023-07-28T16:45:59.292" v="377" actId="478"/>
        <pc:sldMkLst>
          <pc:docMk/>
          <pc:sldMk cId="2436493926" sldId="276"/>
        </pc:sldMkLst>
        <pc:spChg chg="mod">
          <ac:chgData name="Rene-Ali Guenueruen" userId="d5877576-16cb-47e9-8e90-921db8c7931b" providerId="ADAL" clId="{9AE72FEE-0C36-4E33-865A-45CD80F15418}" dt="2023-07-26T16:24:40.546" v="37" actId="2711"/>
          <ac:spMkLst>
            <pc:docMk/>
            <pc:sldMk cId="2436493926" sldId="276"/>
            <ac:spMk id="2" creationId="{BCCAEE93-8585-46D4-A7EC-F184E317CB2E}"/>
          </ac:spMkLst>
        </pc:spChg>
        <pc:spChg chg="del">
          <ac:chgData name="Rene-Ali Guenueruen" userId="d5877576-16cb-47e9-8e90-921db8c7931b" providerId="ADAL" clId="{9AE72FEE-0C36-4E33-865A-45CD80F15418}" dt="2023-07-28T16:45:59.292" v="377" actId="478"/>
          <ac:spMkLst>
            <pc:docMk/>
            <pc:sldMk cId="2436493926" sldId="276"/>
            <ac:spMk id="11" creationId="{FDC804E2-80CF-4E0D-9B64-83E149C45049}"/>
          </ac:spMkLst>
        </pc:spChg>
        <pc:spChg chg="mod">
          <ac:chgData name="Rene-Ali Guenueruen" userId="d5877576-16cb-47e9-8e90-921db8c7931b" providerId="ADAL" clId="{9AE72FEE-0C36-4E33-865A-45CD80F15418}" dt="2023-07-26T16:24:38.522" v="36" actId="2711"/>
          <ac:spMkLst>
            <pc:docMk/>
            <pc:sldMk cId="2436493926" sldId="276"/>
            <ac:spMk id="14" creationId="{B690DC0A-8261-E222-846A-BE7C4E21321E}"/>
          </ac:spMkLst>
        </pc:spChg>
      </pc:sldChg>
      <pc:sldChg chg="delSp modSp mod">
        <pc:chgData name="Rene-Ali Guenueruen" userId="d5877576-16cb-47e9-8e90-921db8c7931b" providerId="ADAL" clId="{9AE72FEE-0C36-4E33-865A-45CD80F15418}" dt="2023-07-28T16:45:39.761" v="373" actId="478"/>
        <pc:sldMkLst>
          <pc:docMk/>
          <pc:sldMk cId="940404317" sldId="285"/>
        </pc:sldMkLst>
        <pc:spChg chg="mod">
          <ac:chgData name="Rene-Ali Guenueruen" userId="d5877576-16cb-47e9-8e90-921db8c7931b" providerId="ADAL" clId="{9AE72FEE-0C36-4E33-865A-45CD80F15418}" dt="2023-07-26T16:24:01.838" v="22" actId="2711"/>
          <ac:spMkLst>
            <pc:docMk/>
            <pc:sldMk cId="940404317" sldId="285"/>
            <ac:spMk id="2" creationId="{1A69AB68-AAD3-4F45-941A-BD76631A9FC7}"/>
          </ac:spMkLst>
        </pc:spChg>
        <pc:spChg chg="mod">
          <ac:chgData name="Rene-Ali Guenueruen" userId="d5877576-16cb-47e9-8e90-921db8c7931b" providerId="ADAL" clId="{9AE72FEE-0C36-4E33-865A-45CD80F15418}" dt="2023-07-26T16:27:08.294" v="69" actId="1076"/>
          <ac:spMkLst>
            <pc:docMk/>
            <pc:sldMk cId="940404317" sldId="285"/>
            <ac:spMk id="3" creationId="{EAA5988A-CD1B-4E4A-9861-EE187D0B6E69}"/>
          </ac:spMkLst>
        </pc:spChg>
        <pc:spChg chg="mod">
          <ac:chgData name="Rene-Ali Guenueruen" userId="d5877576-16cb-47e9-8e90-921db8c7931b" providerId="ADAL" clId="{9AE72FEE-0C36-4E33-865A-45CD80F15418}" dt="2023-07-26T16:27:14.109" v="71" actId="1076"/>
          <ac:spMkLst>
            <pc:docMk/>
            <pc:sldMk cId="940404317" sldId="285"/>
            <ac:spMk id="30" creationId="{A36F47C5-F678-46A9-B786-B6A885C6DFC7}"/>
          </ac:spMkLst>
        </pc:spChg>
        <pc:spChg chg="mod">
          <ac:chgData name="Rene-Ali Guenueruen" userId="d5877576-16cb-47e9-8e90-921db8c7931b" providerId="ADAL" clId="{9AE72FEE-0C36-4E33-865A-45CD80F15418}" dt="2023-07-26T16:27:28.083" v="75" actId="113"/>
          <ac:spMkLst>
            <pc:docMk/>
            <pc:sldMk cId="940404317" sldId="285"/>
            <ac:spMk id="31" creationId="{21C36C88-F184-4C07-A7C9-E06C46A4DFD2}"/>
          </ac:spMkLst>
        </pc:spChg>
        <pc:spChg chg="mod">
          <ac:chgData name="Rene-Ali Guenueruen" userId="d5877576-16cb-47e9-8e90-921db8c7931b" providerId="ADAL" clId="{9AE72FEE-0C36-4E33-865A-45CD80F15418}" dt="2023-07-26T16:24:04.041" v="23" actId="2711"/>
          <ac:spMkLst>
            <pc:docMk/>
            <pc:sldMk cId="940404317" sldId="285"/>
            <ac:spMk id="32" creationId="{D59803FB-DF8C-4F02-9B45-27AAE8E27755}"/>
          </ac:spMkLst>
        </pc:spChg>
        <pc:spChg chg="mod">
          <ac:chgData name="Rene-Ali Guenueruen" userId="d5877576-16cb-47e9-8e90-921db8c7931b" providerId="ADAL" clId="{9AE72FEE-0C36-4E33-865A-45CD80F15418}" dt="2023-07-26T16:27:31.934" v="77" actId="207"/>
          <ac:spMkLst>
            <pc:docMk/>
            <pc:sldMk cId="940404317" sldId="285"/>
            <ac:spMk id="33" creationId="{550B1CB9-4A50-4420-AB99-79FC43148662}"/>
          </ac:spMkLst>
        </pc:spChg>
        <pc:spChg chg="mod">
          <ac:chgData name="Rene-Ali Guenueruen" userId="d5877576-16cb-47e9-8e90-921db8c7931b" providerId="ADAL" clId="{9AE72FEE-0C36-4E33-865A-45CD80F15418}" dt="2023-07-26T16:27:44.780" v="87" actId="1037"/>
          <ac:spMkLst>
            <pc:docMk/>
            <pc:sldMk cId="940404317" sldId="285"/>
            <ac:spMk id="34" creationId="{5B55CC8A-7C02-4FA0-B265-E6C47B9EB532}"/>
          </ac:spMkLst>
        </pc:spChg>
        <pc:spChg chg="del">
          <ac:chgData name="Rene-Ali Guenueruen" userId="d5877576-16cb-47e9-8e90-921db8c7931b" providerId="ADAL" clId="{9AE72FEE-0C36-4E33-865A-45CD80F15418}" dt="2023-07-28T16:45:39.761" v="373" actId="478"/>
          <ac:spMkLst>
            <pc:docMk/>
            <pc:sldMk cId="940404317" sldId="285"/>
            <ac:spMk id="122" creationId="{145491AF-B0E3-45E3-B13B-B845A699B65D}"/>
          </ac:spMkLst>
        </pc:spChg>
      </pc:sldChg>
      <pc:sldChg chg="del">
        <pc:chgData name="Rene-Ali Guenueruen" userId="d5877576-16cb-47e9-8e90-921db8c7931b" providerId="ADAL" clId="{9AE72FEE-0C36-4E33-865A-45CD80F15418}" dt="2023-07-28T17:17:57.889" v="667" actId="47"/>
        <pc:sldMkLst>
          <pc:docMk/>
          <pc:sldMk cId="3657573" sldId="288"/>
        </pc:sldMkLst>
      </pc:sldChg>
      <pc:sldChg chg="modSp mod">
        <pc:chgData name="Rene-Ali Guenueruen" userId="d5877576-16cb-47e9-8e90-921db8c7931b" providerId="ADAL" clId="{9AE72FEE-0C36-4E33-865A-45CD80F15418}" dt="2023-07-28T16:46:40.558" v="383" actId="1076"/>
        <pc:sldMkLst>
          <pc:docMk/>
          <pc:sldMk cId="2634411393" sldId="293"/>
        </pc:sldMkLst>
        <pc:spChg chg="mod">
          <ac:chgData name="Rene-Ali Guenueruen" userId="d5877576-16cb-47e9-8e90-921db8c7931b" providerId="ADAL" clId="{9AE72FEE-0C36-4E33-865A-45CD80F15418}" dt="2023-07-28T16:35:34.699" v="130" actId="20577"/>
          <ac:spMkLst>
            <pc:docMk/>
            <pc:sldMk cId="2634411393" sldId="293"/>
            <ac:spMk id="2" creationId="{67708C79-A4AC-4B5D-92DF-600737E4D11A}"/>
          </ac:spMkLst>
        </pc:spChg>
        <pc:spChg chg="mod">
          <ac:chgData name="Rene-Ali Guenueruen" userId="d5877576-16cb-47e9-8e90-921db8c7931b" providerId="ADAL" clId="{9AE72FEE-0C36-4E33-865A-45CD80F15418}" dt="2023-07-28T16:46:29.363" v="378" actId="207"/>
          <ac:spMkLst>
            <pc:docMk/>
            <pc:sldMk cId="2634411393" sldId="293"/>
            <ac:spMk id="3" creationId="{7D779DE4-CAEA-4617-897E-FEC9A2AC2D6A}"/>
          </ac:spMkLst>
        </pc:spChg>
        <pc:spChg chg="mod">
          <ac:chgData name="Rene-Ali Guenueruen" userId="d5877576-16cb-47e9-8e90-921db8c7931b" providerId="ADAL" clId="{9AE72FEE-0C36-4E33-865A-45CD80F15418}" dt="2023-07-28T16:46:31.624" v="379" actId="207"/>
          <ac:spMkLst>
            <pc:docMk/>
            <pc:sldMk cId="2634411393" sldId="293"/>
            <ac:spMk id="10" creationId="{B6091E26-6697-4FFA-91DC-FF5001DDE6A0}"/>
          </ac:spMkLst>
        </pc:spChg>
        <pc:spChg chg="mod">
          <ac:chgData name="Rene-Ali Guenueruen" userId="d5877576-16cb-47e9-8e90-921db8c7931b" providerId="ADAL" clId="{9AE72FEE-0C36-4E33-865A-45CD80F15418}" dt="2023-07-26T16:25:41.973" v="48" actId="1076"/>
          <ac:spMkLst>
            <pc:docMk/>
            <pc:sldMk cId="2634411393" sldId="293"/>
            <ac:spMk id="12" creationId="{160FC76B-FDDE-4574-85B7-495FBA6F90F4}"/>
          </ac:spMkLst>
        </pc:spChg>
        <pc:spChg chg="mod">
          <ac:chgData name="Rene-Ali Guenueruen" userId="d5877576-16cb-47e9-8e90-921db8c7931b" providerId="ADAL" clId="{9AE72FEE-0C36-4E33-865A-45CD80F15418}" dt="2023-07-26T16:26:09.260" v="52" actId="1076"/>
          <ac:spMkLst>
            <pc:docMk/>
            <pc:sldMk cId="2634411393" sldId="293"/>
            <ac:spMk id="13" creationId="{8BF88255-7F56-4B30-96C2-60927A377B40}"/>
          </ac:spMkLst>
        </pc:spChg>
        <pc:spChg chg="mod">
          <ac:chgData name="Rene-Ali Guenueruen" userId="d5877576-16cb-47e9-8e90-921db8c7931b" providerId="ADAL" clId="{9AE72FEE-0C36-4E33-865A-45CD80F15418}" dt="2023-07-28T16:46:33.788" v="380" actId="207"/>
          <ac:spMkLst>
            <pc:docMk/>
            <pc:sldMk cId="2634411393" sldId="293"/>
            <ac:spMk id="14" creationId="{D32255BC-C6D7-45F4-AA99-1EBC2D1ABC4D}"/>
          </ac:spMkLst>
        </pc:spChg>
        <pc:spChg chg="mod">
          <ac:chgData name="Rene-Ali Guenueruen" userId="d5877576-16cb-47e9-8e90-921db8c7931b" providerId="ADAL" clId="{9AE72FEE-0C36-4E33-865A-45CD80F15418}" dt="2023-07-28T16:46:40.558" v="383" actId="1076"/>
          <ac:spMkLst>
            <pc:docMk/>
            <pc:sldMk cId="2634411393" sldId="293"/>
            <ac:spMk id="15" creationId="{95C519DA-06A3-4391-AAF4-8C7122770C3E}"/>
          </ac:spMkLst>
        </pc:spChg>
        <pc:spChg chg="mod">
          <ac:chgData name="Rene-Ali Guenueruen" userId="d5877576-16cb-47e9-8e90-921db8c7931b" providerId="ADAL" clId="{9AE72FEE-0C36-4E33-865A-45CD80F15418}" dt="2023-07-26T16:25:48.511" v="49" actId="1076"/>
          <ac:spMkLst>
            <pc:docMk/>
            <pc:sldMk cId="2634411393" sldId="293"/>
            <ac:spMk id="16" creationId="{4A05B1DF-9A99-47CA-BA3D-7881266BCC5D}"/>
          </ac:spMkLst>
        </pc:spChg>
        <pc:spChg chg="mod">
          <ac:chgData name="Rene-Ali Guenueruen" userId="d5877576-16cb-47e9-8e90-921db8c7931b" providerId="ADAL" clId="{9AE72FEE-0C36-4E33-865A-45CD80F15418}" dt="2023-07-26T16:25:56.412" v="51" actId="1076"/>
          <ac:spMkLst>
            <pc:docMk/>
            <pc:sldMk cId="2634411393" sldId="293"/>
            <ac:spMk id="17" creationId="{8B1A13A6-E2A0-4091-A4B3-A50F0962D128}"/>
          </ac:spMkLst>
        </pc:spChg>
      </pc:sldChg>
      <pc:sldChg chg="del">
        <pc:chgData name="Rene-Ali Guenueruen" userId="d5877576-16cb-47e9-8e90-921db8c7931b" providerId="ADAL" clId="{9AE72FEE-0C36-4E33-865A-45CD80F15418}" dt="2023-07-28T17:17:57.889" v="667" actId="47"/>
        <pc:sldMkLst>
          <pc:docMk/>
          <pc:sldMk cId="3776006107" sldId="307"/>
        </pc:sldMkLst>
      </pc:sldChg>
      <pc:sldChg chg="modSp mod">
        <pc:chgData name="Rene-Ali Guenueruen" userId="d5877576-16cb-47e9-8e90-921db8c7931b" providerId="ADAL" clId="{9AE72FEE-0C36-4E33-865A-45CD80F15418}" dt="2023-07-26T16:26:53.420" v="65" actId="207"/>
        <pc:sldMkLst>
          <pc:docMk/>
          <pc:sldMk cId="2104782919" sldId="308"/>
        </pc:sldMkLst>
        <pc:spChg chg="mod">
          <ac:chgData name="Rene-Ali Guenueruen" userId="d5877576-16cb-47e9-8e90-921db8c7931b" providerId="ADAL" clId="{9AE72FEE-0C36-4E33-865A-45CD80F15418}" dt="2023-07-26T16:26:16.440" v="53" actId="2711"/>
          <ac:spMkLst>
            <pc:docMk/>
            <pc:sldMk cId="2104782919" sldId="308"/>
            <ac:spMk id="2" creationId="{75031FE9-9059-4FE8-B4AC-9771F23A1B89}"/>
          </ac:spMkLst>
        </pc:spChg>
        <pc:spChg chg="mod">
          <ac:chgData name="Rene-Ali Guenueruen" userId="d5877576-16cb-47e9-8e90-921db8c7931b" providerId="ADAL" clId="{9AE72FEE-0C36-4E33-865A-45CD80F15418}" dt="2023-07-26T16:26:49.532" v="63" actId="113"/>
          <ac:spMkLst>
            <pc:docMk/>
            <pc:sldMk cId="2104782919" sldId="308"/>
            <ac:spMk id="3" creationId="{D4A2EB3F-4D60-451F-8F45-7D6654D2FCD9}"/>
          </ac:spMkLst>
        </pc:spChg>
        <pc:spChg chg="mod">
          <ac:chgData name="Rene-Ali Guenueruen" userId="d5877576-16cb-47e9-8e90-921db8c7931b" providerId="ADAL" clId="{9AE72FEE-0C36-4E33-865A-45CD80F15418}" dt="2023-07-26T16:26:53.420" v="65" actId="207"/>
          <ac:spMkLst>
            <pc:docMk/>
            <pc:sldMk cId="2104782919" sldId="308"/>
            <ac:spMk id="6" creationId="{A8475560-1314-4F6F-B967-DD1987F8FD0D}"/>
          </ac:spMkLst>
        </pc:spChg>
        <pc:spChg chg="mod">
          <ac:chgData name="Rene-Ali Guenueruen" userId="d5877576-16cb-47e9-8e90-921db8c7931b" providerId="ADAL" clId="{9AE72FEE-0C36-4E33-865A-45CD80F15418}" dt="2023-07-26T16:26:35.846" v="58" actId="1076"/>
          <ac:spMkLst>
            <pc:docMk/>
            <pc:sldMk cId="2104782919" sldId="308"/>
            <ac:spMk id="7" creationId="{BB1D29FD-175B-4836-A202-052373FB432C}"/>
          </ac:spMkLst>
        </pc:spChg>
        <pc:spChg chg="mod">
          <ac:chgData name="Rene-Ali Guenueruen" userId="d5877576-16cb-47e9-8e90-921db8c7931b" providerId="ADAL" clId="{9AE72FEE-0C36-4E33-865A-45CD80F15418}" dt="2023-07-26T16:26:27.414" v="56" actId="1076"/>
          <ac:spMkLst>
            <pc:docMk/>
            <pc:sldMk cId="2104782919" sldId="308"/>
            <ac:spMk id="11" creationId="{5EBD5053-EA58-46CE-BE67-4A2A342417F6}"/>
          </ac:spMkLst>
        </pc:spChg>
        <pc:spChg chg="mod">
          <ac:chgData name="Rene-Ali Guenueruen" userId="d5877576-16cb-47e9-8e90-921db8c7931b" providerId="ADAL" clId="{9AE72FEE-0C36-4E33-865A-45CD80F15418}" dt="2023-07-26T16:26:24.976" v="55" actId="1076"/>
          <ac:spMkLst>
            <pc:docMk/>
            <pc:sldMk cId="2104782919" sldId="308"/>
            <ac:spMk id="35" creationId="{2E431F58-579E-4114-AE23-07948460CFBD}"/>
          </ac:spMkLst>
        </pc:spChg>
        <pc:spChg chg="mod">
          <ac:chgData name="Rene-Ali Guenueruen" userId="d5877576-16cb-47e9-8e90-921db8c7931b" providerId="ADAL" clId="{9AE72FEE-0C36-4E33-865A-45CD80F15418}" dt="2023-07-26T16:26:47.289" v="62" actId="113"/>
          <ac:spMkLst>
            <pc:docMk/>
            <pc:sldMk cId="2104782919" sldId="308"/>
            <ac:spMk id="92" creationId="{522C2EA6-F6FB-495B-BFC3-7FF9B48BD7BE}"/>
          </ac:spMkLst>
        </pc:spChg>
        <pc:spChg chg="mod">
          <ac:chgData name="Rene-Ali Guenueruen" userId="d5877576-16cb-47e9-8e90-921db8c7931b" providerId="ADAL" clId="{9AE72FEE-0C36-4E33-865A-45CD80F15418}" dt="2023-07-26T16:26:39.373" v="59" actId="1076"/>
          <ac:spMkLst>
            <pc:docMk/>
            <pc:sldMk cId="2104782919" sldId="308"/>
            <ac:spMk id="93" creationId="{2D351F77-E140-4DAA-A784-D408B3585EDC}"/>
          </ac:spMkLst>
        </pc:spChg>
      </pc:sldChg>
      <pc:sldChg chg="delSp modSp mod">
        <pc:chgData name="Rene-Ali Guenueruen" userId="d5877576-16cb-47e9-8e90-921db8c7931b" providerId="ADAL" clId="{9AE72FEE-0C36-4E33-865A-45CD80F15418}" dt="2023-07-28T17:37:07.554" v="689" actId="108"/>
        <pc:sldMkLst>
          <pc:docMk/>
          <pc:sldMk cId="3751144348" sldId="310"/>
        </pc:sldMkLst>
        <pc:spChg chg="mod">
          <ac:chgData name="Rene-Ali Guenueruen" userId="d5877576-16cb-47e9-8e90-921db8c7931b" providerId="ADAL" clId="{9AE72FEE-0C36-4E33-865A-45CD80F15418}" dt="2023-07-28T16:38:20.993" v="232" actId="20577"/>
          <ac:spMkLst>
            <pc:docMk/>
            <pc:sldMk cId="3751144348" sldId="310"/>
            <ac:spMk id="2" creationId="{537E1C88-627C-4655-A4FB-0BB02EDB078A}"/>
          </ac:spMkLst>
        </pc:spChg>
        <pc:spChg chg="mod">
          <ac:chgData name="Rene-Ali Guenueruen" userId="d5877576-16cb-47e9-8e90-921db8c7931b" providerId="ADAL" clId="{9AE72FEE-0C36-4E33-865A-45CD80F15418}" dt="2023-07-26T16:27:53.626" v="89" actId="20577"/>
          <ac:spMkLst>
            <pc:docMk/>
            <pc:sldMk cId="3751144348" sldId="310"/>
            <ac:spMk id="3" creationId="{033634FE-ADF0-4BC3-A0A9-447EA9DD096B}"/>
          </ac:spMkLst>
        </pc:spChg>
        <pc:spChg chg="del">
          <ac:chgData name="Rene-Ali Guenueruen" userId="d5877576-16cb-47e9-8e90-921db8c7931b" providerId="ADAL" clId="{9AE72FEE-0C36-4E33-865A-45CD80F15418}" dt="2023-07-28T16:45:33.062" v="371" actId="478"/>
          <ac:spMkLst>
            <pc:docMk/>
            <pc:sldMk cId="3751144348" sldId="310"/>
            <ac:spMk id="7" creationId="{69D8B6D9-B727-44AB-9039-91773DFE2E18}"/>
          </ac:spMkLst>
        </pc:spChg>
        <pc:picChg chg="mod">
          <ac:chgData name="Rene-Ali Guenueruen" userId="d5877576-16cb-47e9-8e90-921db8c7931b" providerId="ADAL" clId="{9AE72FEE-0C36-4E33-865A-45CD80F15418}" dt="2023-07-28T17:37:07.554" v="689" actId="108"/>
          <ac:picMkLst>
            <pc:docMk/>
            <pc:sldMk cId="3751144348" sldId="310"/>
            <ac:picMk id="2052" creationId="{5584A73C-A2BA-A20B-F0EB-9F760E8CB67B}"/>
          </ac:picMkLst>
        </pc:picChg>
      </pc:sldChg>
      <pc:sldChg chg="del">
        <pc:chgData name="Rene-Ali Guenueruen" userId="d5877576-16cb-47e9-8e90-921db8c7931b" providerId="ADAL" clId="{9AE72FEE-0C36-4E33-865A-45CD80F15418}" dt="2023-07-28T17:17:57.889" v="667" actId="47"/>
        <pc:sldMkLst>
          <pc:docMk/>
          <pc:sldMk cId="4180051779" sldId="311"/>
        </pc:sldMkLst>
      </pc:sldChg>
      <pc:sldChg chg="del">
        <pc:chgData name="Rene-Ali Guenueruen" userId="d5877576-16cb-47e9-8e90-921db8c7931b" providerId="ADAL" clId="{9AE72FEE-0C36-4E33-865A-45CD80F15418}" dt="2023-07-28T17:17:57.889" v="667" actId="47"/>
        <pc:sldMkLst>
          <pc:docMk/>
          <pc:sldMk cId="3479325934" sldId="312"/>
        </pc:sldMkLst>
      </pc:sldChg>
      <pc:sldChg chg="del">
        <pc:chgData name="Rene-Ali Guenueruen" userId="d5877576-16cb-47e9-8e90-921db8c7931b" providerId="ADAL" clId="{9AE72FEE-0C36-4E33-865A-45CD80F15418}" dt="2023-07-28T17:17:57.889" v="667" actId="47"/>
        <pc:sldMkLst>
          <pc:docMk/>
          <pc:sldMk cId="3903285167" sldId="313"/>
        </pc:sldMkLst>
      </pc:sldChg>
      <pc:sldChg chg="modSp mod">
        <pc:chgData name="Rene-Ali Guenueruen" userId="d5877576-16cb-47e9-8e90-921db8c7931b" providerId="ADAL" clId="{9AE72FEE-0C36-4E33-865A-45CD80F15418}" dt="2023-07-26T16:24:55.900" v="39" actId="20577"/>
        <pc:sldMkLst>
          <pc:docMk/>
          <pc:sldMk cId="1629796484" sldId="314"/>
        </pc:sldMkLst>
        <pc:spChg chg="mod">
          <ac:chgData name="Rene-Ali Guenueruen" userId="d5877576-16cb-47e9-8e90-921db8c7931b" providerId="ADAL" clId="{9AE72FEE-0C36-4E33-865A-45CD80F15418}" dt="2023-07-26T16:24:55.900" v="39" actId="20577"/>
          <ac:spMkLst>
            <pc:docMk/>
            <pc:sldMk cId="1629796484" sldId="314"/>
            <ac:spMk id="18" creationId="{27CD3FBF-2E79-866B-C95F-5D603C99282F}"/>
          </ac:spMkLst>
        </pc:spChg>
      </pc:sldChg>
      <pc:sldChg chg="delSp modSp mod ord">
        <pc:chgData name="Rene-Ali Guenueruen" userId="d5877576-16cb-47e9-8e90-921db8c7931b" providerId="ADAL" clId="{9AE72FEE-0C36-4E33-865A-45CD80F15418}" dt="2023-07-28T17:18:59.721" v="685" actId="14861"/>
        <pc:sldMkLst>
          <pc:docMk/>
          <pc:sldMk cId="2580655731" sldId="315"/>
        </pc:sldMkLst>
        <pc:spChg chg="mod">
          <ac:chgData name="Rene-Ali Guenueruen" userId="d5877576-16cb-47e9-8e90-921db8c7931b" providerId="ADAL" clId="{9AE72FEE-0C36-4E33-865A-45CD80F15418}" dt="2023-07-28T16:38:17.694" v="231" actId="20577"/>
          <ac:spMkLst>
            <pc:docMk/>
            <pc:sldMk cId="2580655731" sldId="315"/>
            <ac:spMk id="2" creationId="{537E1C88-627C-4655-A4FB-0BB02EDB078A}"/>
          </ac:spMkLst>
        </pc:spChg>
        <pc:spChg chg="mod">
          <ac:chgData name="Rene-Ali Guenueruen" userId="d5877576-16cb-47e9-8e90-921db8c7931b" providerId="ADAL" clId="{9AE72FEE-0C36-4E33-865A-45CD80F15418}" dt="2023-07-26T16:28:28.136" v="113" actId="20577"/>
          <ac:spMkLst>
            <pc:docMk/>
            <pc:sldMk cId="2580655731" sldId="315"/>
            <ac:spMk id="3" creationId="{033634FE-ADF0-4BC3-A0A9-447EA9DD096B}"/>
          </ac:spMkLst>
        </pc:spChg>
        <pc:spChg chg="del">
          <ac:chgData name="Rene-Ali Guenueruen" userId="d5877576-16cb-47e9-8e90-921db8c7931b" providerId="ADAL" clId="{9AE72FEE-0C36-4E33-865A-45CD80F15418}" dt="2023-07-28T16:45:36.752" v="372" actId="478"/>
          <ac:spMkLst>
            <pc:docMk/>
            <pc:sldMk cId="2580655731" sldId="315"/>
            <ac:spMk id="7" creationId="{69D8B6D9-B727-44AB-9039-91773DFE2E18}"/>
          </ac:spMkLst>
        </pc:spChg>
        <pc:picChg chg="mod">
          <ac:chgData name="Rene-Ali Guenueruen" userId="d5877576-16cb-47e9-8e90-921db8c7931b" providerId="ADAL" clId="{9AE72FEE-0C36-4E33-865A-45CD80F15418}" dt="2023-07-28T17:18:59.721" v="685" actId="14861"/>
          <ac:picMkLst>
            <pc:docMk/>
            <pc:sldMk cId="2580655731" sldId="315"/>
            <ac:picMk id="3074" creationId="{5DD469F5-D60C-013E-7027-8078258723EA}"/>
          </ac:picMkLst>
        </pc:picChg>
      </pc:sldChg>
      <pc:sldChg chg="delSp modSp mod">
        <pc:chgData name="Rene-Ali Guenueruen" userId="d5877576-16cb-47e9-8e90-921db8c7931b" providerId="ADAL" clId="{9AE72FEE-0C36-4E33-865A-45CD80F15418}" dt="2023-07-28T17:37:11.731" v="690" actId="108"/>
        <pc:sldMkLst>
          <pc:docMk/>
          <pc:sldMk cId="2920310405" sldId="316"/>
        </pc:sldMkLst>
        <pc:spChg chg="mod">
          <ac:chgData name="Rene-Ali Guenueruen" userId="d5877576-16cb-47e9-8e90-921db8c7931b" providerId="ADAL" clId="{9AE72FEE-0C36-4E33-865A-45CD80F15418}" dt="2023-07-26T16:24:21.932" v="30" actId="2711"/>
          <ac:spMkLst>
            <pc:docMk/>
            <pc:sldMk cId="2920310405" sldId="316"/>
            <ac:spMk id="2" creationId="{537E1C88-627C-4655-A4FB-0BB02EDB078A}"/>
          </ac:spMkLst>
        </pc:spChg>
        <pc:spChg chg="mod">
          <ac:chgData name="Rene-Ali Guenueruen" userId="d5877576-16cb-47e9-8e90-921db8c7931b" providerId="ADAL" clId="{9AE72FEE-0C36-4E33-865A-45CD80F15418}" dt="2023-07-26T16:29:00.876" v="118" actId="113"/>
          <ac:spMkLst>
            <pc:docMk/>
            <pc:sldMk cId="2920310405" sldId="316"/>
            <ac:spMk id="3" creationId="{033634FE-ADF0-4BC3-A0A9-447EA9DD096B}"/>
          </ac:spMkLst>
        </pc:spChg>
        <pc:spChg chg="del">
          <ac:chgData name="Rene-Ali Guenueruen" userId="d5877576-16cb-47e9-8e90-921db8c7931b" providerId="ADAL" clId="{9AE72FEE-0C36-4E33-865A-45CD80F15418}" dt="2023-07-28T16:45:54.011" v="375" actId="478"/>
          <ac:spMkLst>
            <pc:docMk/>
            <pc:sldMk cId="2920310405" sldId="316"/>
            <ac:spMk id="7" creationId="{69D8B6D9-B727-44AB-9039-91773DFE2E18}"/>
          </ac:spMkLst>
        </pc:spChg>
        <pc:picChg chg="mod">
          <ac:chgData name="Rene-Ali Guenueruen" userId="d5877576-16cb-47e9-8e90-921db8c7931b" providerId="ADAL" clId="{9AE72FEE-0C36-4E33-865A-45CD80F15418}" dt="2023-07-28T17:37:11.731" v="690" actId="108"/>
          <ac:picMkLst>
            <pc:docMk/>
            <pc:sldMk cId="2920310405" sldId="316"/>
            <ac:picMk id="4098" creationId="{752C7E79-744E-E436-D67C-74C145626FE7}"/>
          </ac:picMkLst>
        </pc:picChg>
      </pc:sldChg>
      <pc:sldChg chg="addSp delSp modSp mod">
        <pc:chgData name="Rene-Ali Guenueruen" userId="d5877576-16cb-47e9-8e90-921db8c7931b" providerId="ADAL" clId="{9AE72FEE-0C36-4E33-865A-45CD80F15418}" dt="2023-07-28T16:37:55.941" v="228" actId="20577"/>
        <pc:sldMkLst>
          <pc:docMk/>
          <pc:sldMk cId="1544450406" sldId="317"/>
        </pc:sldMkLst>
        <pc:spChg chg="mod">
          <ac:chgData name="Rene-Ali Guenueruen" userId="d5877576-16cb-47e9-8e90-921db8c7931b" providerId="ADAL" clId="{9AE72FEE-0C36-4E33-865A-45CD80F15418}" dt="2023-07-28T16:37:12.168" v="189" actId="113"/>
          <ac:spMkLst>
            <pc:docMk/>
            <pc:sldMk cId="1544450406" sldId="317"/>
            <ac:spMk id="2" creationId="{27A6F7BB-30A8-4980-AD4A-2FB0B53FA6C9}"/>
          </ac:spMkLst>
        </pc:spChg>
        <pc:spChg chg="mod">
          <ac:chgData name="Rene-Ali Guenueruen" userId="d5877576-16cb-47e9-8e90-921db8c7931b" providerId="ADAL" clId="{9AE72FEE-0C36-4E33-865A-45CD80F15418}" dt="2023-07-26T16:25:17.573" v="42" actId="113"/>
          <ac:spMkLst>
            <pc:docMk/>
            <pc:sldMk cId="1544450406" sldId="317"/>
            <ac:spMk id="4" creationId="{6D7681BD-6DFB-45E8-818F-7EA01BA667E0}"/>
          </ac:spMkLst>
        </pc:spChg>
        <pc:spChg chg="mod">
          <ac:chgData name="Rene-Ali Guenueruen" userId="d5877576-16cb-47e9-8e90-921db8c7931b" providerId="ADAL" clId="{9AE72FEE-0C36-4E33-865A-45CD80F15418}" dt="2023-07-26T16:17:55.068" v="6" actId="2711"/>
          <ac:spMkLst>
            <pc:docMk/>
            <pc:sldMk cId="1544450406" sldId="317"/>
            <ac:spMk id="5" creationId="{14722E07-8C73-43B0-B688-A339EC4915B5}"/>
          </ac:spMkLst>
        </pc:spChg>
        <pc:spChg chg="mod">
          <ac:chgData name="Rene-Ali Guenueruen" userId="d5877576-16cb-47e9-8e90-921db8c7931b" providerId="ADAL" clId="{9AE72FEE-0C36-4E33-865A-45CD80F15418}" dt="2023-07-26T16:25:21.527" v="44" actId="207"/>
          <ac:spMkLst>
            <pc:docMk/>
            <pc:sldMk cId="1544450406" sldId="317"/>
            <ac:spMk id="7" creationId="{0D397F1A-A3D7-4C4F-BE56-A2BE21CFE5F0}"/>
          </ac:spMkLst>
        </pc:spChg>
        <pc:spChg chg="mod">
          <ac:chgData name="Rene-Ali Guenueruen" userId="d5877576-16cb-47e9-8e90-921db8c7931b" providerId="ADAL" clId="{9AE72FEE-0C36-4E33-865A-45CD80F15418}" dt="2023-07-26T16:17:58.173" v="7" actId="2711"/>
          <ac:spMkLst>
            <pc:docMk/>
            <pc:sldMk cId="1544450406" sldId="317"/>
            <ac:spMk id="8" creationId="{C88D86D2-1F6A-468E-A2BE-1D1D42AF41A3}"/>
          </ac:spMkLst>
        </pc:spChg>
        <pc:spChg chg="add del mod">
          <ac:chgData name="Rene-Ali Guenueruen" userId="d5877576-16cb-47e9-8e90-921db8c7931b" providerId="ADAL" clId="{9AE72FEE-0C36-4E33-865A-45CD80F15418}" dt="2023-07-28T16:36:09.159" v="140" actId="478"/>
          <ac:spMkLst>
            <pc:docMk/>
            <pc:sldMk cId="1544450406" sldId="317"/>
            <ac:spMk id="11" creationId="{B7073D2A-C13C-F835-4F4A-EFD33C6C6863}"/>
          </ac:spMkLst>
        </pc:spChg>
        <pc:spChg chg="add del mod">
          <ac:chgData name="Rene-Ali Guenueruen" userId="d5877576-16cb-47e9-8e90-921db8c7931b" providerId="ADAL" clId="{9AE72FEE-0C36-4E33-865A-45CD80F15418}" dt="2023-07-28T16:36:55.483" v="165" actId="478"/>
          <ac:spMkLst>
            <pc:docMk/>
            <pc:sldMk cId="1544450406" sldId="317"/>
            <ac:spMk id="15" creationId="{94C950EB-252A-1F0B-C17B-0CFCDAA20615}"/>
          </ac:spMkLst>
        </pc:spChg>
        <pc:spChg chg="mod">
          <ac:chgData name="Rene-Ali Guenueruen" userId="d5877576-16cb-47e9-8e90-921db8c7931b" providerId="ADAL" clId="{9AE72FEE-0C36-4E33-865A-45CD80F15418}" dt="2023-07-26T16:25:25.324" v="46" actId="113"/>
          <ac:spMkLst>
            <pc:docMk/>
            <pc:sldMk cId="1544450406" sldId="317"/>
            <ac:spMk id="18" creationId="{AC0807CB-21BF-4F3D-8750-B495FD30766C}"/>
          </ac:spMkLst>
        </pc:spChg>
        <pc:spChg chg="mod">
          <ac:chgData name="Rene-Ali Guenueruen" userId="d5877576-16cb-47e9-8e90-921db8c7931b" providerId="ADAL" clId="{9AE72FEE-0C36-4E33-865A-45CD80F15418}" dt="2023-07-28T16:37:55.941" v="228" actId="20577"/>
          <ac:spMkLst>
            <pc:docMk/>
            <pc:sldMk cId="1544450406" sldId="317"/>
            <ac:spMk id="19" creationId="{23CCA83F-97D9-4195-AACF-3BCB3A902BEF}"/>
          </ac:spMkLst>
        </pc:spChg>
        <pc:picChg chg="add mod ord">
          <ac:chgData name="Rene-Ali Guenueruen" userId="d5877576-16cb-47e9-8e90-921db8c7931b" providerId="ADAL" clId="{9AE72FEE-0C36-4E33-865A-45CD80F15418}" dt="2023-07-28T16:37:37.199" v="197" actId="1076"/>
          <ac:picMkLst>
            <pc:docMk/>
            <pc:sldMk cId="1544450406" sldId="317"/>
            <ac:picMk id="9" creationId="{5012B550-A29D-DD42-5404-B596A379057B}"/>
          </ac:picMkLst>
        </pc:picChg>
        <pc:picChg chg="add mod ord">
          <ac:chgData name="Rene-Ali Guenueruen" userId="d5877576-16cb-47e9-8e90-921db8c7931b" providerId="ADAL" clId="{9AE72FEE-0C36-4E33-865A-45CD80F15418}" dt="2023-07-28T16:36:57.661" v="166" actId="108"/>
          <ac:picMkLst>
            <pc:docMk/>
            <pc:sldMk cId="1544450406" sldId="317"/>
            <ac:picMk id="13" creationId="{EE7DF1C4-D5EC-A6D2-6C20-C9D60CEF5D8C}"/>
          </ac:picMkLst>
        </pc:picChg>
        <pc:picChg chg="add mod">
          <ac:chgData name="Rene-Ali Guenueruen" userId="d5877576-16cb-47e9-8e90-921db8c7931b" providerId="ADAL" clId="{9AE72FEE-0C36-4E33-865A-45CD80F15418}" dt="2023-07-28T16:37:44.082" v="202" actId="1037"/>
          <ac:picMkLst>
            <pc:docMk/>
            <pc:sldMk cId="1544450406" sldId="317"/>
            <ac:picMk id="17" creationId="{E6BD5012-F3AB-5EF4-8B7E-268F8FAB43AA}"/>
          </ac:picMkLst>
        </pc:picChg>
        <pc:picChg chg="del">
          <ac:chgData name="Rene-Ali Guenueruen" userId="d5877576-16cb-47e9-8e90-921db8c7931b" providerId="ADAL" clId="{9AE72FEE-0C36-4E33-865A-45CD80F15418}" dt="2023-07-28T16:36:53.005" v="164" actId="478"/>
          <ac:picMkLst>
            <pc:docMk/>
            <pc:sldMk cId="1544450406" sldId="317"/>
            <ac:picMk id="41" creationId="{3AD14E47-24AF-45E7-9723-21F9F8D01756}"/>
          </ac:picMkLst>
        </pc:picChg>
        <pc:picChg chg="del">
          <ac:chgData name="Rene-Ali Guenueruen" userId="d5877576-16cb-47e9-8e90-921db8c7931b" providerId="ADAL" clId="{9AE72FEE-0C36-4E33-865A-45CD80F15418}" dt="2023-07-28T16:36:07.552" v="139" actId="478"/>
          <ac:picMkLst>
            <pc:docMk/>
            <pc:sldMk cId="1544450406" sldId="317"/>
            <ac:picMk id="43" creationId="{F8CCFB54-F564-4C28-9B72-CA9626163838}"/>
          </ac:picMkLst>
        </pc:picChg>
      </pc:sldChg>
      <pc:sldChg chg="addSp delSp modSp mod ord">
        <pc:chgData name="Rene-Ali Guenueruen" userId="d5877576-16cb-47e9-8e90-921db8c7931b" providerId="ADAL" clId="{9AE72FEE-0C36-4E33-865A-45CD80F15418}" dt="2023-07-28T17:44:18.189" v="694"/>
        <pc:sldMkLst>
          <pc:docMk/>
          <pc:sldMk cId="83867980" sldId="318"/>
        </pc:sldMkLst>
        <pc:spChg chg="mod">
          <ac:chgData name="Rene-Ali Guenueruen" userId="d5877576-16cb-47e9-8e90-921db8c7931b" providerId="ADAL" clId="{9AE72FEE-0C36-4E33-865A-45CD80F15418}" dt="2023-07-28T17:19:23.012" v="687" actId="20577"/>
          <ac:spMkLst>
            <pc:docMk/>
            <pc:sldMk cId="83867980" sldId="318"/>
            <ac:spMk id="2" creationId="{537E1C88-627C-4655-A4FB-0BB02EDB078A}"/>
          </ac:spMkLst>
        </pc:spChg>
        <pc:spChg chg="del">
          <ac:chgData name="Rene-Ali Guenueruen" userId="d5877576-16cb-47e9-8e90-921db8c7931b" providerId="ADAL" clId="{9AE72FEE-0C36-4E33-865A-45CD80F15418}" dt="2023-07-28T16:39:13.101" v="240" actId="478"/>
          <ac:spMkLst>
            <pc:docMk/>
            <pc:sldMk cId="83867980" sldId="318"/>
            <ac:spMk id="3" creationId="{033634FE-ADF0-4BC3-A0A9-447EA9DD096B}"/>
          </ac:spMkLst>
        </pc:spChg>
        <pc:spChg chg="del">
          <ac:chgData name="Rene-Ali Guenueruen" userId="d5877576-16cb-47e9-8e90-921db8c7931b" providerId="ADAL" clId="{9AE72FEE-0C36-4E33-865A-45CD80F15418}" dt="2023-07-28T16:45:51.057" v="374" actId="478"/>
          <ac:spMkLst>
            <pc:docMk/>
            <pc:sldMk cId="83867980" sldId="318"/>
            <ac:spMk id="7" creationId="{69D8B6D9-B727-44AB-9039-91773DFE2E18}"/>
          </ac:spMkLst>
        </pc:spChg>
        <pc:spChg chg="add del mod">
          <ac:chgData name="Rene-Ali Guenueruen" userId="d5877576-16cb-47e9-8e90-921db8c7931b" providerId="ADAL" clId="{9AE72FEE-0C36-4E33-865A-45CD80F15418}" dt="2023-07-28T16:39:15.116" v="241" actId="478"/>
          <ac:spMkLst>
            <pc:docMk/>
            <pc:sldMk cId="83867980" sldId="318"/>
            <ac:spMk id="8" creationId="{79B6A6FC-52BC-2EE8-6A12-4335B87FB4F2}"/>
          </ac:spMkLst>
        </pc:spChg>
        <pc:picChg chg="add mod">
          <ac:chgData name="Rene-Ali Guenueruen" userId="d5877576-16cb-47e9-8e90-921db8c7931b" providerId="ADAL" clId="{9AE72FEE-0C36-4E33-865A-45CD80F15418}" dt="2023-07-28T17:02:27.943" v="531" actId="14100"/>
          <ac:picMkLst>
            <pc:docMk/>
            <pc:sldMk cId="83867980" sldId="318"/>
            <ac:picMk id="5" creationId="{92E95375-2090-40CA-373E-10D7F28A99F9}"/>
          </ac:picMkLst>
        </pc:picChg>
        <pc:picChg chg="add mod modCrop">
          <ac:chgData name="Rene-Ali Guenueruen" userId="d5877576-16cb-47e9-8e90-921db8c7931b" providerId="ADAL" clId="{9AE72FEE-0C36-4E33-865A-45CD80F15418}" dt="2023-07-28T17:02:24.337" v="530" actId="1076"/>
          <ac:picMkLst>
            <pc:docMk/>
            <pc:sldMk cId="83867980" sldId="318"/>
            <ac:picMk id="11" creationId="{650746E0-0BF4-5F32-5845-6F388B5D402F}"/>
          </ac:picMkLst>
        </pc:picChg>
        <pc:picChg chg="add mod">
          <ac:chgData name="Rene-Ali Guenueruen" userId="d5877576-16cb-47e9-8e90-921db8c7931b" providerId="ADAL" clId="{9AE72FEE-0C36-4E33-865A-45CD80F15418}" dt="2023-07-28T16:42:56.584" v="370" actId="1076"/>
          <ac:picMkLst>
            <pc:docMk/>
            <pc:sldMk cId="83867980" sldId="318"/>
            <ac:picMk id="1026" creationId="{C1C04BB3-AF20-CEA5-426E-C452A0ACC8BF}"/>
          </ac:picMkLst>
        </pc:picChg>
        <pc:picChg chg="add mod">
          <ac:chgData name="Rene-Ali Guenueruen" userId="d5877576-16cb-47e9-8e90-921db8c7931b" providerId="ADAL" clId="{9AE72FEE-0C36-4E33-865A-45CD80F15418}" dt="2023-07-28T17:11:40.696" v="645" actId="1076"/>
          <ac:picMkLst>
            <pc:docMk/>
            <pc:sldMk cId="83867980" sldId="318"/>
            <ac:picMk id="1028" creationId="{49E2425C-02FD-6F87-A19A-2936076B553B}"/>
          </ac:picMkLst>
        </pc:picChg>
        <pc:picChg chg="del">
          <ac:chgData name="Rene-Ali Guenueruen" userId="d5877576-16cb-47e9-8e90-921db8c7931b" providerId="ADAL" clId="{9AE72FEE-0C36-4E33-865A-45CD80F15418}" dt="2023-07-28T16:39:10.034" v="239" actId="478"/>
          <ac:picMkLst>
            <pc:docMk/>
            <pc:sldMk cId="83867980" sldId="318"/>
            <ac:picMk id="2052" creationId="{5584A73C-A2BA-A20B-F0EB-9F760E8CB67B}"/>
          </ac:picMkLst>
        </pc:picChg>
        <pc:cxnChg chg="add mod ord">
          <ac:chgData name="Rene-Ali Guenueruen" userId="d5877576-16cb-47e9-8e90-921db8c7931b" providerId="ADAL" clId="{9AE72FEE-0C36-4E33-865A-45CD80F15418}" dt="2023-07-28T16:42:56.584" v="370" actId="1076"/>
          <ac:cxnSpMkLst>
            <pc:docMk/>
            <pc:sldMk cId="83867980" sldId="318"/>
            <ac:cxnSpMk id="13" creationId="{FF894AB2-B702-EBFC-97D0-54692CCFCDBD}"/>
          </ac:cxnSpMkLst>
        </pc:cxnChg>
        <pc:cxnChg chg="add mod ord">
          <ac:chgData name="Rene-Ali Guenueruen" userId="d5877576-16cb-47e9-8e90-921db8c7931b" providerId="ADAL" clId="{9AE72FEE-0C36-4E33-865A-45CD80F15418}" dt="2023-07-28T16:42:56.584" v="370" actId="1076"/>
          <ac:cxnSpMkLst>
            <pc:docMk/>
            <pc:sldMk cId="83867980" sldId="318"/>
            <ac:cxnSpMk id="16" creationId="{3CB7A63D-11CF-95B0-A78C-C2232184BBAA}"/>
          </ac:cxnSpMkLst>
        </pc:cxnChg>
      </pc:sldChg>
      <pc:sldChg chg="addSp delSp modSp mod ord">
        <pc:chgData name="Rene-Ali Guenueruen" userId="d5877576-16cb-47e9-8e90-921db8c7931b" providerId="ADAL" clId="{9AE72FEE-0C36-4E33-865A-45CD80F15418}" dt="2023-07-28T17:44:15.865" v="692"/>
        <pc:sldMkLst>
          <pc:docMk/>
          <pc:sldMk cId="437797095" sldId="319"/>
        </pc:sldMkLst>
        <pc:spChg chg="mod">
          <ac:chgData name="Rene-Ali Guenueruen" userId="d5877576-16cb-47e9-8e90-921db8c7931b" providerId="ADAL" clId="{9AE72FEE-0C36-4E33-865A-45CD80F15418}" dt="2023-07-28T17:01:02.615" v="527" actId="108"/>
          <ac:spMkLst>
            <pc:docMk/>
            <pc:sldMk cId="437797095" sldId="319"/>
            <ac:spMk id="2" creationId="{537E1C88-627C-4655-A4FB-0BB02EDB078A}"/>
          </ac:spMkLst>
        </pc:spChg>
        <pc:picChg chg="add mod">
          <ac:chgData name="Rene-Ali Guenueruen" userId="d5877576-16cb-47e9-8e90-921db8c7931b" providerId="ADAL" clId="{9AE72FEE-0C36-4E33-865A-45CD80F15418}" dt="2023-07-28T17:02:37.160" v="535" actId="1076"/>
          <ac:picMkLst>
            <pc:docMk/>
            <pc:sldMk cId="437797095" sldId="319"/>
            <ac:picMk id="4" creationId="{A30E9918-E5BF-7796-6189-E15540C058F7}"/>
          </ac:picMkLst>
        </pc:picChg>
        <pc:picChg chg="del">
          <ac:chgData name="Rene-Ali Guenueruen" userId="d5877576-16cb-47e9-8e90-921db8c7931b" providerId="ADAL" clId="{9AE72FEE-0C36-4E33-865A-45CD80F15418}" dt="2023-07-28T16:52:23.096" v="393" actId="478"/>
          <ac:picMkLst>
            <pc:docMk/>
            <pc:sldMk cId="437797095" sldId="319"/>
            <ac:picMk id="5" creationId="{92E95375-2090-40CA-373E-10D7F28A99F9}"/>
          </ac:picMkLst>
        </pc:picChg>
        <pc:picChg chg="del">
          <ac:chgData name="Rene-Ali Guenueruen" userId="d5877576-16cb-47e9-8e90-921db8c7931b" providerId="ADAL" clId="{9AE72FEE-0C36-4E33-865A-45CD80F15418}" dt="2023-07-28T16:56:01.895" v="398" actId="478"/>
          <ac:picMkLst>
            <pc:docMk/>
            <pc:sldMk cId="437797095" sldId="319"/>
            <ac:picMk id="11" creationId="{650746E0-0BF4-5F32-5845-6F388B5D402F}"/>
          </ac:picMkLst>
        </pc:picChg>
        <pc:picChg chg="del mod">
          <ac:chgData name="Rene-Ali Guenueruen" userId="d5877576-16cb-47e9-8e90-921db8c7931b" providerId="ADAL" clId="{9AE72FEE-0C36-4E33-865A-45CD80F15418}" dt="2023-07-28T17:00:17.080" v="470" actId="478"/>
          <ac:picMkLst>
            <pc:docMk/>
            <pc:sldMk cId="437797095" sldId="319"/>
            <ac:picMk id="1026" creationId="{C1C04BB3-AF20-CEA5-426E-C452A0ACC8BF}"/>
          </ac:picMkLst>
        </pc:picChg>
        <pc:picChg chg="add del">
          <ac:chgData name="Rene-Ali Guenueruen" userId="d5877576-16cb-47e9-8e90-921db8c7931b" providerId="ADAL" clId="{9AE72FEE-0C36-4E33-865A-45CD80F15418}" dt="2023-07-28T16:58:08.012" v="447" actId="478"/>
          <ac:picMkLst>
            <pc:docMk/>
            <pc:sldMk cId="437797095" sldId="319"/>
            <ac:picMk id="2050" creationId="{AEFD53AD-B704-5079-ABCC-A0D73F5F6692}"/>
          </ac:picMkLst>
        </pc:picChg>
        <pc:picChg chg="add del">
          <ac:chgData name="Rene-Ali Guenueruen" userId="d5877576-16cb-47e9-8e90-921db8c7931b" providerId="ADAL" clId="{9AE72FEE-0C36-4E33-865A-45CD80F15418}" dt="2023-07-28T16:58:18.784" v="449" actId="478"/>
          <ac:picMkLst>
            <pc:docMk/>
            <pc:sldMk cId="437797095" sldId="319"/>
            <ac:picMk id="2052" creationId="{B44D982F-EE0A-5926-C232-FC9009DE5D0E}"/>
          </ac:picMkLst>
        </pc:picChg>
        <pc:picChg chg="add mod">
          <ac:chgData name="Rene-Ali Guenueruen" userId="d5877576-16cb-47e9-8e90-921db8c7931b" providerId="ADAL" clId="{9AE72FEE-0C36-4E33-865A-45CD80F15418}" dt="2023-07-28T17:05:12.504" v="538" actId="1076"/>
          <ac:picMkLst>
            <pc:docMk/>
            <pc:sldMk cId="437797095" sldId="319"/>
            <ac:picMk id="2054" creationId="{66AA9BDC-DF7C-5040-8DB9-2B3DEAE0E3DD}"/>
          </ac:picMkLst>
        </pc:picChg>
        <pc:picChg chg="add mod">
          <ac:chgData name="Rene-Ali Guenueruen" userId="d5877576-16cb-47e9-8e90-921db8c7931b" providerId="ADAL" clId="{9AE72FEE-0C36-4E33-865A-45CD80F15418}" dt="2023-07-28T17:00:26.184" v="473" actId="1076"/>
          <ac:picMkLst>
            <pc:docMk/>
            <pc:sldMk cId="437797095" sldId="319"/>
            <ac:picMk id="2056" creationId="{08B79093-ED71-4B66-02C4-CF055794C79A}"/>
          </ac:picMkLst>
        </pc:picChg>
        <pc:cxnChg chg="add del">
          <ac:chgData name="Rene-Ali Guenueruen" userId="d5877576-16cb-47e9-8e90-921db8c7931b" providerId="ADAL" clId="{9AE72FEE-0C36-4E33-865A-45CD80F15418}" dt="2023-07-28T16:56:36.788" v="411" actId="478"/>
          <ac:cxnSpMkLst>
            <pc:docMk/>
            <pc:sldMk cId="437797095" sldId="319"/>
            <ac:cxnSpMk id="10" creationId="{EE463729-C224-88BF-9414-33F698C1EE03}"/>
          </ac:cxnSpMkLst>
        </pc:cxnChg>
        <pc:cxnChg chg="add del mod">
          <ac:chgData name="Rene-Ali Guenueruen" userId="d5877576-16cb-47e9-8e90-921db8c7931b" providerId="ADAL" clId="{9AE72FEE-0C36-4E33-865A-45CD80F15418}" dt="2023-07-28T16:56:35.879" v="410" actId="478"/>
          <ac:cxnSpMkLst>
            <pc:docMk/>
            <pc:sldMk cId="437797095" sldId="319"/>
            <ac:cxnSpMk id="12" creationId="{8EBB90DB-5497-3190-D693-2AD573ACC05E}"/>
          </ac:cxnSpMkLst>
        </pc:cxnChg>
        <pc:cxnChg chg="mod">
          <ac:chgData name="Rene-Ali Guenueruen" userId="d5877576-16cb-47e9-8e90-921db8c7931b" providerId="ADAL" clId="{9AE72FEE-0C36-4E33-865A-45CD80F15418}" dt="2023-07-28T17:05:10.905" v="537" actId="14100"/>
          <ac:cxnSpMkLst>
            <pc:docMk/>
            <pc:sldMk cId="437797095" sldId="319"/>
            <ac:cxnSpMk id="13" creationId="{FF894AB2-B702-EBFC-97D0-54692CCFCDBD}"/>
          </ac:cxnSpMkLst>
        </pc:cxnChg>
        <pc:cxnChg chg="del">
          <ac:chgData name="Rene-Ali Guenueruen" userId="d5877576-16cb-47e9-8e90-921db8c7931b" providerId="ADAL" clId="{9AE72FEE-0C36-4E33-865A-45CD80F15418}" dt="2023-07-28T16:56:16.258" v="402" actId="478"/>
          <ac:cxnSpMkLst>
            <pc:docMk/>
            <pc:sldMk cId="437797095" sldId="319"/>
            <ac:cxnSpMk id="16" creationId="{3CB7A63D-11CF-95B0-A78C-C2232184BBAA}"/>
          </ac:cxnSpMkLst>
        </pc:cxnChg>
        <pc:cxnChg chg="add mod">
          <ac:chgData name="Rene-Ali Guenueruen" userId="d5877576-16cb-47e9-8e90-921db8c7931b" providerId="ADAL" clId="{9AE72FEE-0C36-4E33-865A-45CD80F15418}" dt="2023-07-28T16:59:09.927" v="458" actId="692"/>
          <ac:cxnSpMkLst>
            <pc:docMk/>
            <pc:sldMk cId="437797095" sldId="319"/>
            <ac:cxnSpMk id="17" creationId="{3401EC0B-F391-515E-149C-E78328F636E5}"/>
          </ac:cxnSpMkLst>
        </pc:cxnChg>
        <pc:cxnChg chg="add mod">
          <ac:chgData name="Rene-Ali Guenueruen" userId="d5877576-16cb-47e9-8e90-921db8c7931b" providerId="ADAL" clId="{9AE72FEE-0C36-4E33-865A-45CD80F15418}" dt="2023-07-28T16:59:09.927" v="458" actId="692"/>
          <ac:cxnSpMkLst>
            <pc:docMk/>
            <pc:sldMk cId="437797095" sldId="319"/>
            <ac:cxnSpMk id="19" creationId="{DA16B353-1AA3-CCDD-44A0-218DF5647356}"/>
          </ac:cxnSpMkLst>
        </pc:cxnChg>
        <pc:cxnChg chg="add mod">
          <ac:chgData name="Rene-Ali Guenueruen" userId="d5877576-16cb-47e9-8e90-921db8c7931b" providerId="ADAL" clId="{9AE72FEE-0C36-4E33-865A-45CD80F15418}" dt="2023-07-28T17:02:33.663" v="533" actId="1076"/>
          <ac:cxnSpMkLst>
            <pc:docMk/>
            <pc:sldMk cId="437797095" sldId="319"/>
            <ac:cxnSpMk id="22" creationId="{BC1165DE-30FD-51B0-09A1-797F20055331}"/>
          </ac:cxnSpMkLst>
        </pc:cxnChg>
        <pc:cxnChg chg="add mod">
          <ac:chgData name="Rene-Ali Guenueruen" userId="d5877576-16cb-47e9-8e90-921db8c7931b" providerId="ADAL" clId="{9AE72FEE-0C36-4E33-865A-45CD80F15418}" dt="2023-07-28T16:59:09.927" v="458" actId="692"/>
          <ac:cxnSpMkLst>
            <pc:docMk/>
            <pc:sldMk cId="437797095" sldId="319"/>
            <ac:cxnSpMk id="24" creationId="{E4A4C1B6-9B31-364B-7622-AA991EBEE237}"/>
          </ac:cxnSpMkLst>
        </pc:cxnChg>
        <pc:cxnChg chg="add mod">
          <ac:chgData name="Rene-Ali Guenueruen" userId="d5877576-16cb-47e9-8e90-921db8c7931b" providerId="ADAL" clId="{9AE72FEE-0C36-4E33-865A-45CD80F15418}" dt="2023-07-28T17:02:32.297" v="532" actId="1076"/>
          <ac:cxnSpMkLst>
            <pc:docMk/>
            <pc:sldMk cId="437797095" sldId="319"/>
            <ac:cxnSpMk id="27" creationId="{4EC59501-E992-9425-93EB-08237FAA9594}"/>
          </ac:cxnSpMkLst>
        </pc:cxnChg>
        <pc:cxnChg chg="add mod">
          <ac:chgData name="Rene-Ali Guenueruen" userId="d5877576-16cb-47e9-8e90-921db8c7931b" providerId="ADAL" clId="{9AE72FEE-0C36-4E33-865A-45CD80F15418}" dt="2023-07-28T16:59:09.927" v="458" actId="692"/>
          <ac:cxnSpMkLst>
            <pc:docMk/>
            <pc:sldMk cId="437797095" sldId="319"/>
            <ac:cxnSpMk id="30" creationId="{FC406ED1-A195-470F-C5F1-791EC512D7CE}"/>
          </ac:cxnSpMkLst>
        </pc:cxnChg>
      </pc:sldChg>
      <pc:sldChg chg="new del">
        <pc:chgData name="Rene-Ali Guenueruen" userId="d5877576-16cb-47e9-8e90-921db8c7931b" providerId="ADAL" clId="{9AE72FEE-0C36-4E33-865A-45CD80F15418}" dt="2023-07-28T17:05:20.240" v="540" actId="47"/>
        <pc:sldMkLst>
          <pc:docMk/>
          <pc:sldMk cId="103804722" sldId="320"/>
        </pc:sldMkLst>
      </pc:sldChg>
      <pc:sldChg chg="addSp delSp modSp mod">
        <pc:chgData name="Rene-Ali Guenueruen" userId="d5877576-16cb-47e9-8e90-921db8c7931b" providerId="ADAL" clId="{9AE72FEE-0C36-4E33-865A-45CD80F15418}" dt="2023-07-28T17:19:28.964" v="688" actId="20577"/>
        <pc:sldMkLst>
          <pc:docMk/>
          <pc:sldMk cId="2752899161" sldId="320"/>
        </pc:sldMkLst>
        <pc:spChg chg="mod">
          <ac:chgData name="Rene-Ali Guenueruen" userId="d5877576-16cb-47e9-8e90-921db8c7931b" providerId="ADAL" clId="{9AE72FEE-0C36-4E33-865A-45CD80F15418}" dt="2023-07-28T17:19:28.964" v="688" actId="20577"/>
          <ac:spMkLst>
            <pc:docMk/>
            <pc:sldMk cId="2752899161" sldId="320"/>
            <ac:spMk id="2" creationId="{537E1C88-627C-4655-A4FB-0BB02EDB078A}"/>
          </ac:spMkLst>
        </pc:spChg>
        <pc:picChg chg="add mod">
          <ac:chgData name="Rene-Ali Guenueruen" userId="d5877576-16cb-47e9-8e90-921db8c7931b" providerId="ADAL" clId="{9AE72FEE-0C36-4E33-865A-45CD80F15418}" dt="2023-07-28T17:08:32.195" v="571" actId="1076"/>
          <ac:picMkLst>
            <pc:docMk/>
            <pc:sldMk cId="2752899161" sldId="320"/>
            <ac:picMk id="4" creationId="{62A49A10-D1B1-A849-972C-FA4D77B6A758}"/>
          </ac:picMkLst>
        </pc:picChg>
        <pc:picChg chg="del">
          <ac:chgData name="Rene-Ali Guenueruen" userId="d5877576-16cb-47e9-8e90-921db8c7931b" providerId="ADAL" clId="{9AE72FEE-0C36-4E33-865A-45CD80F15418}" dt="2023-07-28T17:06:21.510" v="545" actId="478"/>
          <ac:picMkLst>
            <pc:docMk/>
            <pc:sldMk cId="2752899161" sldId="320"/>
            <ac:picMk id="5" creationId="{92E95375-2090-40CA-373E-10D7F28A99F9}"/>
          </ac:picMkLst>
        </pc:picChg>
        <pc:picChg chg="del">
          <ac:chgData name="Rene-Ali Guenueruen" userId="d5877576-16cb-47e9-8e90-921db8c7931b" providerId="ADAL" clId="{9AE72FEE-0C36-4E33-865A-45CD80F15418}" dt="2023-07-28T17:06:30.863" v="548" actId="478"/>
          <ac:picMkLst>
            <pc:docMk/>
            <pc:sldMk cId="2752899161" sldId="320"/>
            <ac:picMk id="11" creationId="{650746E0-0BF4-5F32-5845-6F388B5D402F}"/>
          </ac:picMkLst>
        </pc:picChg>
        <pc:picChg chg="del">
          <ac:chgData name="Rene-Ali Guenueruen" userId="d5877576-16cb-47e9-8e90-921db8c7931b" providerId="ADAL" clId="{9AE72FEE-0C36-4E33-865A-45CD80F15418}" dt="2023-07-28T17:06:25.993" v="546" actId="478"/>
          <ac:picMkLst>
            <pc:docMk/>
            <pc:sldMk cId="2752899161" sldId="320"/>
            <ac:picMk id="1026" creationId="{C1C04BB3-AF20-CEA5-426E-C452A0ACC8BF}"/>
          </ac:picMkLst>
        </pc:picChg>
        <pc:picChg chg="add mod">
          <ac:chgData name="Rene-Ali Guenueruen" userId="d5877576-16cb-47e9-8e90-921db8c7931b" providerId="ADAL" clId="{9AE72FEE-0C36-4E33-865A-45CD80F15418}" dt="2023-07-28T17:08:34.111" v="572" actId="1076"/>
          <ac:picMkLst>
            <pc:docMk/>
            <pc:sldMk cId="2752899161" sldId="320"/>
            <ac:picMk id="3074" creationId="{D97062E4-5EC5-9676-168C-67AEF1190196}"/>
          </ac:picMkLst>
        </pc:picChg>
        <pc:picChg chg="add mod">
          <ac:chgData name="Rene-Ali Guenueruen" userId="d5877576-16cb-47e9-8e90-921db8c7931b" providerId="ADAL" clId="{9AE72FEE-0C36-4E33-865A-45CD80F15418}" dt="2023-07-28T17:09:03.208" v="576" actId="108"/>
          <ac:picMkLst>
            <pc:docMk/>
            <pc:sldMk cId="2752899161" sldId="320"/>
            <ac:picMk id="3076" creationId="{FE5C05AF-E623-051D-4084-EC4E35F1DF72}"/>
          </ac:picMkLst>
        </pc:picChg>
        <pc:picChg chg="add mod">
          <ac:chgData name="Rene-Ali Guenueruen" userId="d5877576-16cb-47e9-8e90-921db8c7931b" providerId="ADAL" clId="{9AE72FEE-0C36-4E33-865A-45CD80F15418}" dt="2023-07-28T17:10:11.528" v="640" actId="1076"/>
          <ac:picMkLst>
            <pc:docMk/>
            <pc:sldMk cId="2752899161" sldId="320"/>
            <ac:picMk id="3078" creationId="{D15ABFE2-A40D-D9D1-0CC3-5680A9ED15D2}"/>
          </ac:picMkLst>
        </pc:picChg>
        <pc:cxnChg chg="del">
          <ac:chgData name="Rene-Ali Guenueruen" userId="d5877576-16cb-47e9-8e90-921db8c7931b" providerId="ADAL" clId="{9AE72FEE-0C36-4E33-865A-45CD80F15418}" dt="2023-07-28T17:06:45.250" v="552" actId="478"/>
          <ac:cxnSpMkLst>
            <pc:docMk/>
            <pc:sldMk cId="2752899161" sldId="320"/>
            <ac:cxnSpMk id="13" creationId="{FF894AB2-B702-EBFC-97D0-54692CCFCDBD}"/>
          </ac:cxnSpMkLst>
        </pc:cxnChg>
        <pc:cxnChg chg="mod">
          <ac:chgData name="Rene-Ali Guenueruen" userId="d5877576-16cb-47e9-8e90-921db8c7931b" providerId="ADAL" clId="{9AE72FEE-0C36-4E33-865A-45CD80F15418}" dt="2023-07-28T17:07:19.635" v="565" actId="14100"/>
          <ac:cxnSpMkLst>
            <pc:docMk/>
            <pc:sldMk cId="2752899161" sldId="320"/>
            <ac:cxnSpMk id="16" creationId="{3CB7A63D-11CF-95B0-A78C-C2232184BBAA}"/>
          </ac:cxnSpMkLst>
        </pc:cxnChg>
      </pc:sldChg>
      <pc:sldChg chg="addSp delSp modSp mod">
        <pc:chgData name="Rene-Ali Guenueruen" userId="d5877576-16cb-47e9-8e90-921db8c7931b" providerId="ADAL" clId="{9AE72FEE-0C36-4E33-865A-45CD80F15418}" dt="2023-07-28T17:51:21.074" v="775" actId="1076"/>
        <pc:sldMkLst>
          <pc:docMk/>
          <pc:sldMk cId="1376537033" sldId="321"/>
        </pc:sldMkLst>
        <pc:spChg chg="del">
          <ac:chgData name="Rene-Ali Guenueruen" userId="d5877576-16cb-47e9-8e90-921db8c7931b" providerId="ADAL" clId="{9AE72FEE-0C36-4E33-865A-45CD80F15418}" dt="2023-07-28T17:45:05.422" v="696" actId="478"/>
          <ac:spMkLst>
            <pc:docMk/>
            <pc:sldMk cId="1376537033" sldId="321"/>
            <ac:spMk id="2" creationId="{537E1C88-627C-4655-A4FB-0BB02EDB078A}"/>
          </ac:spMkLst>
        </pc:spChg>
        <pc:spChg chg="del">
          <ac:chgData name="Rene-Ali Guenueruen" userId="d5877576-16cb-47e9-8e90-921db8c7931b" providerId="ADAL" clId="{9AE72FEE-0C36-4E33-865A-45CD80F15418}" dt="2023-07-28T17:45:08.407" v="697" actId="478"/>
          <ac:spMkLst>
            <pc:docMk/>
            <pc:sldMk cId="1376537033" sldId="321"/>
            <ac:spMk id="3" creationId="{033634FE-ADF0-4BC3-A0A9-447EA9DD096B}"/>
          </ac:spMkLst>
        </pc:spChg>
        <pc:spChg chg="add del mod">
          <ac:chgData name="Rene-Ali Guenueruen" userId="d5877576-16cb-47e9-8e90-921db8c7931b" providerId="ADAL" clId="{9AE72FEE-0C36-4E33-865A-45CD80F15418}" dt="2023-07-28T17:45:10.025" v="698" actId="478"/>
          <ac:spMkLst>
            <pc:docMk/>
            <pc:sldMk cId="1376537033" sldId="321"/>
            <ac:spMk id="5" creationId="{1D76DA5F-229A-1970-C88F-F513354279BD}"/>
          </ac:spMkLst>
        </pc:spChg>
        <pc:spChg chg="add del mod">
          <ac:chgData name="Rene-Ali Guenueruen" userId="d5877576-16cb-47e9-8e90-921db8c7931b" providerId="ADAL" clId="{9AE72FEE-0C36-4E33-865A-45CD80F15418}" dt="2023-07-28T17:45:10.976" v="699" actId="478"/>
          <ac:spMkLst>
            <pc:docMk/>
            <pc:sldMk cId="1376537033" sldId="321"/>
            <ac:spMk id="7" creationId="{F614C92B-7E59-FD28-B71E-DC8DAC29E6AA}"/>
          </ac:spMkLst>
        </pc:spChg>
        <pc:spChg chg="add">
          <ac:chgData name="Rene-Ali Guenueruen" userId="d5877576-16cb-47e9-8e90-921db8c7931b" providerId="ADAL" clId="{9AE72FEE-0C36-4E33-865A-45CD80F15418}" dt="2023-07-28T17:46:55.715" v="708"/>
          <ac:spMkLst>
            <pc:docMk/>
            <pc:sldMk cId="1376537033" sldId="321"/>
            <ac:spMk id="11" creationId="{012136FC-F01A-5E0A-0103-5DF3030DB4A8}"/>
          </ac:spMkLst>
        </pc:spChg>
        <pc:spChg chg="add mod">
          <ac:chgData name="Rene-Ali Guenueruen" userId="d5877576-16cb-47e9-8e90-921db8c7931b" providerId="ADAL" clId="{9AE72FEE-0C36-4E33-865A-45CD80F15418}" dt="2023-07-28T17:49:48.452" v="753" actId="1035"/>
          <ac:spMkLst>
            <pc:docMk/>
            <pc:sldMk cId="1376537033" sldId="321"/>
            <ac:spMk id="12" creationId="{AAC2B5F0-4B40-6593-499B-E99CBB1DBCE6}"/>
          </ac:spMkLst>
        </pc:spChg>
        <pc:picChg chg="add del mod ord">
          <ac:chgData name="Rene-Ali Guenueruen" userId="d5877576-16cb-47e9-8e90-921db8c7931b" providerId="ADAL" clId="{9AE72FEE-0C36-4E33-865A-45CD80F15418}" dt="2023-07-28T17:51:21.074" v="775" actId="1076"/>
          <ac:picMkLst>
            <pc:docMk/>
            <pc:sldMk cId="1376537033" sldId="321"/>
            <ac:picMk id="10" creationId="{DF4A0A0F-93C5-34B6-A94D-6AB12D3D202F}"/>
          </ac:picMkLst>
        </pc:picChg>
        <pc:picChg chg="add mod">
          <ac:chgData name="Rene-Ali Guenueruen" userId="d5877576-16cb-47e9-8e90-921db8c7931b" providerId="ADAL" clId="{9AE72FEE-0C36-4E33-865A-45CD80F15418}" dt="2023-07-28T17:50:07.698" v="759" actId="1037"/>
          <ac:picMkLst>
            <pc:docMk/>
            <pc:sldMk cId="1376537033" sldId="321"/>
            <ac:picMk id="1028" creationId="{27929E79-4B03-368E-8745-8D5D44B5B82F}"/>
          </ac:picMkLst>
        </pc:picChg>
        <pc:picChg chg="add mod">
          <ac:chgData name="Rene-Ali Guenueruen" userId="d5877576-16cb-47e9-8e90-921db8c7931b" providerId="ADAL" clId="{9AE72FEE-0C36-4E33-865A-45CD80F15418}" dt="2023-07-28T17:51:15.456" v="773" actId="1035"/>
          <ac:picMkLst>
            <pc:docMk/>
            <pc:sldMk cId="1376537033" sldId="321"/>
            <ac:picMk id="1030" creationId="{EFF9A180-0210-F4F2-3328-3ADF6F301B65}"/>
          </ac:picMkLst>
        </pc:picChg>
        <pc:picChg chg="del">
          <ac:chgData name="Rene-Ali Guenueruen" userId="d5877576-16cb-47e9-8e90-921db8c7931b" providerId="ADAL" clId="{9AE72FEE-0C36-4E33-865A-45CD80F15418}" dt="2023-07-28T17:44:47.488" v="695" actId="478"/>
          <ac:picMkLst>
            <pc:docMk/>
            <pc:sldMk cId="1376537033" sldId="321"/>
            <ac:picMk id="4098" creationId="{752C7E79-744E-E436-D67C-74C145626FE7}"/>
          </ac:picMkLst>
        </pc:picChg>
      </pc:sldChg>
    </pc:docChg>
  </pc:docChgLst>
  <pc:docChgLst>
    <pc:chgData name="Rene-Ali Guenueruen" userId="d5877576-16cb-47e9-8e90-921db8c7931b" providerId="ADAL" clId="{211CF6DC-A754-40B5-AAA9-AB0D3A6742C1}"/>
    <pc:docChg chg="undo custSel addSld delSld modSld modMainMaster addSection modSection">
      <pc:chgData name="Rene-Ali Guenueruen" userId="d5877576-16cb-47e9-8e90-921db8c7931b" providerId="ADAL" clId="{211CF6DC-A754-40B5-AAA9-AB0D3A6742C1}" dt="2023-07-23T19:11:35.525" v="1214" actId="255"/>
      <pc:docMkLst>
        <pc:docMk/>
      </pc:docMkLst>
      <pc:sldChg chg="addSp delSp modSp mod">
        <pc:chgData name="Rene-Ali Guenueruen" userId="d5877576-16cb-47e9-8e90-921db8c7931b" providerId="ADAL" clId="{211CF6DC-A754-40B5-AAA9-AB0D3A6742C1}" dt="2023-07-23T19:11:35.525" v="1214" actId="255"/>
        <pc:sldMkLst>
          <pc:docMk/>
          <pc:sldMk cId="1642425379" sldId="256"/>
        </pc:sldMkLst>
        <pc:spChg chg="del mod">
          <ac:chgData name="Rene-Ali Guenueruen" userId="d5877576-16cb-47e9-8e90-921db8c7931b" providerId="ADAL" clId="{211CF6DC-A754-40B5-AAA9-AB0D3A6742C1}" dt="2023-07-23T18:42:57.433" v="133" actId="478"/>
          <ac:spMkLst>
            <pc:docMk/>
            <pc:sldMk cId="1642425379" sldId="256"/>
            <ac:spMk id="2" creationId="{216815C6-3AD0-46E6-A74A-1967BD91AF50}"/>
          </ac:spMkLst>
        </pc:spChg>
        <pc:spChg chg="del mod">
          <ac:chgData name="Rene-Ali Guenueruen" userId="d5877576-16cb-47e9-8e90-921db8c7931b" providerId="ADAL" clId="{211CF6DC-A754-40B5-AAA9-AB0D3A6742C1}" dt="2023-07-23T18:40:26.048" v="111" actId="478"/>
          <ac:spMkLst>
            <pc:docMk/>
            <pc:sldMk cId="1642425379" sldId="256"/>
            <ac:spMk id="3" creationId="{1901B20D-4C28-4DA3-ABBD-718C22A5E58B}"/>
          </ac:spMkLst>
        </pc:spChg>
        <pc:spChg chg="add del mod">
          <ac:chgData name="Rene-Ali Guenueruen" userId="d5877576-16cb-47e9-8e90-921db8c7931b" providerId="ADAL" clId="{211CF6DC-A754-40B5-AAA9-AB0D3A6742C1}" dt="2023-07-23T18:37:37.235" v="10"/>
          <ac:spMkLst>
            <pc:docMk/>
            <pc:sldMk cId="1642425379" sldId="256"/>
            <ac:spMk id="5" creationId="{02DC71AA-001E-59A6-4992-5C2E2CEC5E95}"/>
          </ac:spMkLst>
        </pc:spChg>
        <pc:spChg chg="add del mod">
          <ac:chgData name="Rene-Ali Guenueruen" userId="d5877576-16cb-47e9-8e90-921db8c7931b" providerId="ADAL" clId="{211CF6DC-A754-40B5-AAA9-AB0D3A6742C1}" dt="2023-07-23T18:38:52.994" v="69"/>
          <ac:spMkLst>
            <pc:docMk/>
            <pc:sldMk cId="1642425379" sldId="256"/>
            <ac:spMk id="7" creationId="{6DF7ABA7-363F-0D26-89CA-BD598EF3058B}"/>
          </ac:spMkLst>
        </pc:spChg>
        <pc:spChg chg="add del mod">
          <ac:chgData name="Rene-Ali Guenueruen" userId="d5877576-16cb-47e9-8e90-921db8c7931b" providerId="ADAL" clId="{211CF6DC-A754-40B5-AAA9-AB0D3A6742C1}" dt="2023-07-23T18:40:41.073" v="116" actId="478"/>
          <ac:spMkLst>
            <pc:docMk/>
            <pc:sldMk cId="1642425379" sldId="256"/>
            <ac:spMk id="9" creationId="{1A067B74-38CE-2109-C98C-F48ABAC5BB37}"/>
          </ac:spMkLst>
        </pc:spChg>
        <pc:spChg chg="add del">
          <ac:chgData name="Rene-Ali Guenueruen" userId="d5877576-16cb-47e9-8e90-921db8c7931b" providerId="ADAL" clId="{211CF6DC-A754-40B5-AAA9-AB0D3A6742C1}" dt="2023-07-23T18:41:32.424" v="122" actId="478"/>
          <ac:spMkLst>
            <pc:docMk/>
            <pc:sldMk cId="1642425379" sldId="256"/>
            <ac:spMk id="10" creationId="{7CB035D1-972A-ECB8-972A-9E2FEC52745E}"/>
          </ac:spMkLst>
        </pc:spChg>
        <pc:spChg chg="add del mod">
          <ac:chgData name="Rene-Ali Guenueruen" userId="d5877576-16cb-47e9-8e90-921db8c7931b" providerId="ADAL" clId="{211CF6DC-A754-40B5-AAA9-AB0D3A6742C1}" dt="2023-07-23T18:43:00.715" v="134" actId="478"/>
          <ac:spMkLst>
            <pc:docMk/>
            <pc:sldMk cId="1642425379" sldId="256"/>
            <ac:spMk id="14" creationId="{90181B65-FB60-010B-656D-20141A54EFAB}"/>
          </ac:spMkLst>
        </pc:spChg>
        <pc:spChg chg="add del mod ord">
          <ac:chgData name="Rene-Ali Guenueruen" userId="d5877576-16cb-47e9-8e90-921db8c7931b" providerId="ADAL" clId="{211CF6DC-A754-40B5-AAA9-AB0D3A6742C1}" dt="2023-07-23T18:52:47.081" v="313" actId="478"/>
          <ac:spMkLst>
            <pc:docMk/>
            <pc:sldMk cId="1642425379" sldId="256"/>
            <ac:spMk id="15" creationId="{6E522E43-38B9-0411-7906-0AEDE1197AE2}"/>
          </ac:spMkLst>
        </pc:spChg>
        <pc:spChg chg="add mod">
          <ac:chgData name="Rene-Ali Guenueruen" userId="d5877576-16cb-47e9-8e90-921db8c7931b" providerId="ADAL" clId="{211CF6DC-A754-40B5-AAA9-AB0D3A6742C1}" dt="2023-07-23T18:55:58.504" v="403" actId="1076"/>
          <ac:spMkLst>
            <pc:docMk/>
            <pc:sldMk cId="1642425379" sldId="256"/>
            <ac:spMk id="16" creationId="{CDE4BAF1-A613-D499-95C2-792299DCFD09}"/>
          </ac:spMkLst>
        </pc:spChg>
        <pc:spChg chg="add mod">
          <ac:chgData name="Rene-Ali Guenueruen" userId="d5877576-16cb-47e9-8e90-921db8c7931b" providerId="ADAL" clId="{211CF6DC-A754-40B5-AAA9-AB0D3A6742C1}" dt="2023-07-23T19:11:35.525" v="1214" actId="255"/>
          <ac:spMkLst>
            <pc:docMk/>
            <pc:sldMk cId="1642425379" sldId="256"/>
            <ac:spMk id="17" creationId="{CF62626C-0F56-2286-CC7C-F0719703E36D}"/>
          </ac:spMkLst>
        </pc:spChg>
        <pc:spChg chg="add del mod">
          <ac:chgData name="Rene-Ali Guenueruen" userId="d5877576-16cb-47e9-8e90-921db8c7931b" providerId="ADAL" clId="{211CF6DC-A754-40B5-AAA9-AB0D3A6742C1}" dt="2023-07-23T18:55:03.503" v="386" actId="478"/>
          <ac:spMkLst>
            <pc:docMk/>
            <pc:sldMk cId="1642425379" sldId="256"/>
            <ac:spMk id="18" creationId="{39A07363-9205-5DCE-13A7-F1435742CDE0}"/>
          </ac:spMkLst>
        </pc:spChg>
        <pc:picChg chg="del mod">
          <ac:chgData name="Rene-Ali Guenueruen" userId="d5877576-16cb-47e9-8e90-921db8c7931b" providerId="ADAL" clId="{211CF6DC-A754-40B5-AAA9-AB0D3A6742C1}" dt="2023-07-23T18:37:33.942" v="9" actId="478"/>
          <ac:picMkLst>
            <pc:docMk/>
            <pc:sldMk cId="1642425379" sldId="256"/>
            <ac:picMk id="6" creationId="{BF9CB5A5-086A-4BC4-A3F9-0BFA2C0AEEDA}"/>
          </ac:picMkLst>
        </pc:picChg>
        <pc:picChg chg="add mod">
          <ac:chgData name="Rene-Ali Guenueruen" userId="d5877576-16cb-47e9-8e90-921db8c7931b" providerId="ADAL" clId="{211CF6DC-A754-40B5-AAA9-AB0D3A6742C1}" dt="2023-07-23T18:56:03.367" v="406" actId="1076"/>
          <ac:picMkLst>
            <pc:docMk/>
            <pc:sldMk cId="1642425379" sldId="256"/>
            <ac:picMk id="12" creationId="{189D228B-994C-42C4-89EB-39A1A7BC432D}"/>
          </ac:picMkLst>
        </pc:picChg>
        <pc:picChg chg="add del mod">
          <ac:chgData name="Rene-Ali Guenueruen" userId="d5877576-16cb-47e9-8e90-921db8c7931b" providerId="ADAL" clId="{211CF6DC-A754-40B5-AAA9-AB0D3A6742C1}" dt="2023-07-23T18:37:40.920" v="12" actId="478"/>
          <ac:picMkLst>
            <pc:docMk/>
            <pc:sldMk cId="1642425379" sldId="256"/>
            <ac:picMk id="1026" creationId="{A9EBE7B5-AEF1-C5C4-AFBC-AC06184856ED}"/>
          </ac:picMkLst>
        </pc:picChg>
        <pc:picChg chg="add del mod">
          <ac:chgData name="Rene-Ali Guenueruen" userId="d5877576-16cb-47e9-8e90-921db8c7931b" providerId="ADAL" clId="{211CF6DC-A754-40B5-AAA9-AB0D3A6742C1}" dt="2023-07-23T18:38:50.755" v="68" actId="478"/>
          <ac:picMkLst>
            <pc:docMk/>
            <pc:sldMk cId="1642425379" sldId="256"/>
            <ac:picMk id="1028" creationId="{72D503AB-FDFC-1F94-998A-993F6F42CCDA}"/>
          </ac:picMkLst>
        </pc:picChg>
        <pc:picChg chg="add del mod">
          <ac:chgData name="Rene-Ali Guenueruen" userId="d5877576-16cb-47e9-8e90-921db8c7931b" providerId="ADAL" clId="{211CF6DC-A754-40B5-AAA9-AB0D3A6742C1}" dt="2023-07-23T18:55:01.135" v="385" actId="478"/>
          <ac:picMkLst>
            <pc:docMk/>
            <pc:sldMk cId="1642425379" sldId="256"/>
            <ac:picMk id="1030" creationId="{F9D17123-EBBD-6398-823F-066A5750A73E}"/>
          </ac:picMkLst>
        </pc:picChg>
        <pc:picChg chg="add mod">
          <ac:chgData name="Rene-Ali Guenueruen" userId="d5877576-16cb-47e9-8e90-921db8c7931b" providerId="ADAL" clId="{211CF6DC-A754-40B5-AAA9-AB0D3A6742C1}" dt="2023-07-23T18:55:56.054" v="402" actId="1076"/>
          <ac:picMkLst>
            <pc:docMk/>
            <pc:sldMk cId="1642425379" sldId="256"/>
            <ac:picMk id="1032" creationId="{FB63A4BE-62E2-B37D-2A71-1D93E59135CB}"/>
          </ac:picMkLst>
        </pc:picChg>
        <pc:picChg chg="add mod">
          <ac:chgData name="Rene-Ali Guenueruen" userId="d5877576-16cb-47e9-8e90-921db8c7931b" providerId="ADAL" clId="{211CF6DC-A754-40B5-AAA9-AB0D3A6742C1}" dt="2023-07-23T18:55:23.882" v="392" actId="167"/>
          <ac:picMkLst>
            <pc:docMk/>
            <pc:sldMk cId="1642425379" sldId="256"/>
            <ac:picMk id="1036" creationId="{16A2A62C-8884-8899-261E-9372CB4F21BB}"/>
          </ac:picMkLst>
        </pc:picChg>
      </pc:sldChg>
      <pc:sldChg chg="del">
        <pc:chgData name="Rene-Ali Guenueruen" userId="d5877576-16cb-47e9-8e90-921db8c7931b" providerId="ADAL" clId="{211CF6DC-A754-40B5-AAA9-AB0D3A6742C1}" dt="2023-07-23T19:01:54.630" v="885" actId="47"/>
        <pc:sldMkLst>
          <pc:docMk/>
          <pc:sldMk cId="566997565" sldId="260"/>
        </pc:sldMkLst>
      </pc:sldChg>
      <pc:sldChg chg="add del">
        <pc:chgData name="Rene-Ali Guenueruen" userId="d5877576-16cb-47e9-8e90-921db8c7931b" providerId="ADAL" clId="{211CF6DC-A754-40B5-AAA9-AB0D3A6742C1}" dt="2023-07-23T19:02:21.112" v="900" actId="2696"/>
        <pc:sldMkLst>
          <pc:docMk/>
          <pc:sldMk cId="4151694508" sldId="268"/>
        </pc:sldMkLst>
      </pc:sldChg>
      <pc:sldChg chg="add del">
        <pc:chgData name="Rene-Ali Guenueruen" userId="d5877576-16cb-47e9-8e90-921db8c7931b" providerId="ADAL" clId="{211CF6DC-A754-40B5-AAA9-AB0D3A6742C1}" dt="2023-07-23T19:02:21.112" v="900" actId="2696"/>
        <pc:sldMkLst>
          <pc:docMk/>
          <pc:sldMk cId="460935096" sldId="271"/>
        </pc:sldMkLst>
      </pc:sldChg>
      <pc:sldChg chg="addSp delSp modSp mod">
        <pc:chgData name="Rene-Ali Guenueruen" userId="d5877576-16cb-47e9-8e90-921db8c7931b" providerId="ADAL" clId="{211CF6DC-A754-40B5-AAA9-AB0D3A6742C1}" dt="2023-07-23T19:08:48.751" v="1099" actId="20577"/>
        <pc:sldMkLst>
          <pc:docMk/>
          <pc:sldMk cId="920173932" sldId="275"/>
        </pc:sldMkLst>
        <pc:spChg chg="add mod">
          <ac:chgData name="Rene-Ali Guenueruen" userId="d5877576-16cb-47e9-8e90-921db8c7931b" providerId="ADAL" clId="{211CF6DC-A754-40B5-AAA9-AB0D3A6742C1}" dt="2023-07-23T19:08:48.751" v="1099" actId="20577"/>
          <ac:spMkLst>
            <pc:docMk/>
            <pc:sldMk cId="920173932" sldId="275"/>
            <ac:spMk id="4" creationId="{D89211AD-C939-E6FD-D281-9DCD136EC0AE}"/>
          </ac:spMkLst>
        </pc:spChg>
        <pc:spChg chg="del">
          <ac:chgData name="Rene-Ali Guenueruen" userId="d5877576-16cb-47e9-8e90-921db8c7931b" providerId="ADAL" clId="{211CF6DC-A754-40B5-AAA9-AB0D3A6742C1}" dt="2023-07-23T19:03:27.558" v="914" actId="478"/>
          <ac:spMkLst>
            <pc:docMk/>
            <pc:sldMk cId="920173932" sldId="275"/>
            <ac:spMk id="8" creationId="{AEABA2FA-E564-482C-835A-F210D37EDFC9}"/>
          </ac:spMkLst>
        </pc:spChg>
      </pc:sldChg>
      <pc:sldChg chg="addSp delSp modSp mod">
        <pc:chgData name="Rene-Ali Guenueruen" userId="d5877576-16cb-47e9-8e90-921db8c7931b" providerId="ADAL" clId="{211CF6DC-A754-40B5-AAA9-AB0D3A6742C1}" dt="2023-07-23T19:08:45.996" v="1098" actId="20577"/>
        <pc:sldMkLst>
          <pc:docMk/>
          <pc:sldMk cId="2436493926" sldId="276"/>
        </pc:sldMkLst>
        <pc:spChg chg="mod">
          <ac:chgData name="Rene-Ali Guenueruen" userId="d5877576-16cb-47e9-8e90-921db8c7931b" providerId="ADAL" clId="{211CF6DC-A754-40B5-AAA9-AB0D3A6742C1}" dt="2023-07-23T19:08:07.808" v="1091" actId="1076"/>
          <ac:spMkLst>
            <pc:docMk/>
            <pc:sldMk cId="2436493926" sldId="276"/>
            <ac:spMk id="2" creationId="{BCCAEE93-8585-46D4-A7EC-F184E317CB2E}"/>
          </ac:spMkLst>
        </pc:spChg>
        <pc:spChg chg="del">
          <ac:chgData name="Rene-Ali Guenueruen" userId="d5877576-16cb-47e9-8e90-921db8c7931b" providerId="ADAL" clId="{211CF6DC-A754-40B5-AAA9-AB0D3A6742C1}" dt="2023-07-23T19:03:31.035" v="915" actId="478"/>
          <ac:spMkLst>
            <pc:docMk/>
            <pc:sldMk cId="2436493926" sldId="276"/>
            <ac:spMk id="3" creationId="{24AFFC60-19C3-4901-93F7-7AAF4C09F8C6}"/>
          </ac:spMkLst>
        </pc:spChg>
        <pc:spChg chg="add del mod">
          <ac:chgData name="Rene-Ali Guenueruen" userId="d5877576-16cb-47e9-8e90-921db8c7931b" providerId="ADAL" clId="{211CF6DC-A754-40B5-AAA9-AB0D3A6742C1}" dt="2023-07-23T19:03:34.306" v="917" actId="478"/>
          <ac:spMkLst>
            <pc:docMk/>
            <pc:sldMk cId="2436493926" sldId="276"/>
            <ac:spMk id="5" creationId="{404DC215-C392-FAA9-9AA4-0E40715EC43C}"/>
          </ac:spMkLst>
        </pc:spChg>
        <pc:spChg chg="add del mod">
          <ac:chgData name="Rene-Ali Guenueruen" userId="d5877576-16cb-47e9-8e90-921db8c7931b" providerId="ADAL" clId="{211CF6DC-A754-40B5-AAA9-AB0D3A6742C1}" dt="2023-07-23T19:05:58.585" v="951"/>
          <ac:spMkLst>
            <pc:docMk/>
            <pc:sldMk cId="2436493926" sldId="276"/>
            <ac:spMk id="8" creationId="{E0EF9C72-C5B0-525A-7014-72164F1C4F65}"/>
          </ac:spMkLst>
        </pc:spChg>
        <pc:spChg chg="add del mod">
          <ac:chgData name="Rene-Ali Guenueruen" userId="d5877576-16cb-47e9-8e90-921db8c7931b" providerId="ADAL" clId="{211CF6DC-A754-40B5-AAA9-AB0D3A6742C1}" dt="2023-07-23T19:05:30.400" v="950"/>
          <ac:spMkLst>
            <pc:docMk/>
            <pc:sldMk cId="2436493926" sldId="276"/>
            <ac:spMk id="10" creationId="{2B2CDAB5-5F13-C74B-7232-09B4B3D199C9}"/>
          </ac:spMkLst>
        </pc:spChg>
        <pc:spChg chg="del">
          <ac:chgData name="Rene-Ali Guenueruen" userId="d5877576-16cb-47e9-8e90-921db8c7931b" providerId="ADAL" clId="{211CF6DC-A754-40B5-AAA9-AB0D3A6742C1}" dt="2023-07-23T19:03:33.178" v="916" actId="478"/>
          <ac:spMkLst>
            <pc:docMk/>
            <pc:sldMk cId="2436493926" sldId="276"/>
            <ac:spMk id="12" creationId="{E458DEBB-751A-4BD3-9B01-ED88C97EC429}"/>
          </ac:spMkLst>
        </pc:spChg>
        <pc:spChg chg="add mod">
          <ac:chgData name="Rene-Ali Guenueruen" userId="d5877576-16cb-47e9-8e90-921db8c7931b" providerId="ADAL" clId="{211CF6DC-A754-40B5-AAA9-AB0D3A6742C1}" dt="2023-07-23T19:08:05.112" v="1090" actId="1076"/>
          <ac:spMkLst>
            <pc:docMk/>
            <pc:sldMk cId="2436493926" sldId="276"/>
            <ac:spMk id="14" creationId="{B690DC0A-8261-E222-846A-BE7C4E21321E}"/>
          </ac:spMkLst>
        </pc:spChg>
        <pc:spChg chg="add mod">
          <ac:chgData name="Rene-Ali Guenueruen" userId="d5877576-16cb-47e9-8e90-921db8c7931b" providerId="ADAL" clId="{211CF6DC-A754-40B5-AAA9-AB0D3A6742C1}" dt="2023-07-23T19:08:45.996" v="1098" actId="20577"/>
          <ac:spMkLst>
            <pc:docMk/>
            <pc:sldMk cId="2436493926" sldId="276"/>
            <ac:spMk id="15" creationId="{AEEB0D50-02AD-FD28-CF4D-691A5E315D81}"/>
          </ac:spMkLst>
        </pc:spChg>
        <pc:picChg chg="del">
          <ac:chgData name="Rene-Ali Guenueruen" userId="d5877576-16cb-47e9-8e90-921db8c7931b" providerId="ADAL" clId="{211CF6DC-A754-40B5-AAA9-AB0D3A6742C1}" dt="2023-07-23T19:03:34.939" v="918" actId="478"/>
          <ac:picMkLst>
            <pc:docMk/>
            <pc:sldMk cId="2436493926" sldId="276"/>
            <ac:picMk id="6" creationId="{691AD6B7-0ED8-43AE-BD4D-3006299F9EFD}"/>
          </ac:picMkLst>
        </pc:picChg>
        <pc:picChg chg="del">
          <ac:chgData name="Rene-Ali Guenueruen" userId="d5877576-16cb-47e9-8e90-921db8c7931b" providerId="ADAL" clId="{211CF6DC-A754-40B5-AAA9-AB0D3A6742C1}" dt="2023-07-23T19:03:35.683" v="919" actId="478"/>
          <ac:picMkLst>
            <pc:docMk/>
            <pc:sldMk cId="2436493926" sldId="276"/>
            <ac:picMk id="30" creationId="{0A59A12A-37A4-421F-9DA9-D4E61AB738B4}"/>
          </ac:picMkLst>
        </pc:picChg>
        <pc:picChg chg="add mod">
          <ac:chgData name="Rene-Ali Guenueruen" userId="d5877576-16cb-47e9-8e90-921db8c7931b" providerId="ADAL" clId="{211CF6DC-A754-40B5-AAA9-AB0D3A6742C1}" dt="2023-07-23T19:08:01.342" v="1089"/>
          <ac:picMkLst>
            <pc:docMk/>
            <pc:sldMk cId="2436493926" sldId="276"/>
            <ac:picMk id="3074" creationId="{2F110079-921D-A3C7-57EE-F1ECD7D16F6D}"/>
          </ac:picMkLst>
        </pc:picChg>
        <pc:picChg chg="add mod">
          <ac:chgData name="Rene-Ali Guenueruen" userId="d5877576-16cb-47e9-8e90-921db8c7931b" providerId="ADAL" clId="{211CF6DC-A754-40B5-AAA9-AB0D3A6742C1}" dt="2023-07-23T19:07:58.111" v="1061"/>
          <ac:picMkLst>
            <pc:docMk/>
            <pc:sldMk cId="2436493926" sldId="276"/>
            <ac:picMk id="3076" creationId="{DC9682DD-DD14-F4CE-3704-0B55EA09544D}"/>
          </ac:picMkLst>
        </pc:picChg>
      </pc:sldChg>
      <pc:sldChg chg="del">
        <pc:chgData name="Rene-Ali Guenueruen" userId="d5877576-16cb-47e9-8e90-921db8c7931b" providerId="ADAL" clId="{211CF6DC-A754-40B5-AAA9-AB0D3A6742C1}" dt="2023-07-23T19:01:53.202" v="884" actId="47"/>
        <pc:sldMkLst>
          <pc:docMk/>
          <pc:sldMk cId="3477453048" sldId="282"/>
        </pc:sldMkLst>
      </pc:sldChg>
      <pc:sldChg chg="addSp delSp modSp mod">
        <pc:chgData name="Rene-Ali Guenueruen" userId="d5877576-16cb-47e9-8e90-921db8c7931b" providerId="ADAL" clId="{211CF6DC-A754-40B5-AAA9-AB0D3A6742C1}" dt="2023-07-23T19:08:35.235" v="1092"/>
        <pc:sldMkLst>
          <pc:docMk/>
          <pc:sldMk cId="940404317" sldId="285"/>
        </pc:sldMkLst>
        <pc:spChg chg="mod">
          <ac:chgData name="Rene-Ali Guenueruen" userId="d5877576-16cb-47e9-8e90-921db8c7931b" providerId="ADAL" clId="{211CF6DC-A754-40B5-AAA9-AB0D3A6742C1}" dt="2023-07-23T19:00:31.599" v="686" actId="20577"/>
          <ac:spMkLst>
            <pc:docMk/>
            <pc:sldMk cId="940404317" sldId="285"/>
            <ac:spMk id="2" creationId="{1A69AB68-AAD3-4F45-941A-BD76631A9FC7}"/>
          </ac:spMkLst>
        </pc:spChg>
        <pc:spChg chg="mod">
          <ac:chgData name="Rene-Ali Guenueruen" userId="d5877576-16cb-47e9-8e90-921db8c7931b" providerId="ADAL" clId="{211CF6DC-A754-40B5-AAA9-AB0D3A6742C1}" dt="2023-07-23T19:00:25.063" v="660" actId="1076"/>
          <ac:spMkLst>
            <pc:docMk/>
            <pc:sldMk cId="940404317" sldId="285"/>
            <ac:spMk id="3" creationId="{EAA5988A-CD1B-4E4A-9861-EE187D0B6E69}"/>
          </ac:spMkLst>
        </pc:spChg>
        <pc:spChg chg="add mod">
          <ac:chgData name="Rene-Ali Guenueruen" userId="d5877576-16cb-47e9-8e90-921db8c7931b" providerId="ADAL" clId="{211CF6DC-A754-40B5-AAA9-AB0D3A6742C1}" dt="2023-07-23T19:08:35.235" v="1092"/>
          <ac:spMkLst>
            <pc:docMk/>
            <pc:sldMk cId="940404317" sldId="285"/>
            <ac:spMk id="4" creationId="{2E45CACA-C4C5-39F6-02D8-919AF4457C10}"/>
          </ac:spMkLst>
        </pc:spChg>
        <pc:spChg chg="mod">
          <ac:chgData name="Rene-Ali Guenueruen" userId="d5877576-16cb-47e9-8e90-921db8c7931b" providerId="ADAL" clId="{211CF6DC-A754-40B5-AAA9-AB0D3A6742C1}" dt="2023-07-23T19:00:50.374" v="756" actId="20577"/>
          <ac:spMkLst>
            <pc:docMk/>
            <pc:sldMk cId="940404317" sldId="285"/>
            <ac:spMk id="30" creationId="{A36F47C5-F678-46A9-B786-B6A885C6DFC7}"/>
          </ac:spMkLst>
        </pc:spChg>
        <pc:spChg chg="mod">
          <ac:chgData name="Rene-Ali Guenueruen" userId="d5877576-16cb-47e9-8e90-921db8c7931b" providerId="ADAL" clId="{211CF6DC-A754-40B5-AAA9-AB0D3A6742C1}" dt="2023-07-23T19:00:41.024" v="711" actId="1076"/>
          <ac:spMkLst>
            <pc:docMk/>
            <pc:sldMk cId="940404317" sldId="285"/>
            <ac:spMk id="31" creationId="{21C36C88-F184-4C07-A7C9-E06C46A4DFD2}"/>
          </ac:spMkLst>
        </pc:spChg>
        <pc:spChg chg="mod">
          <ac:chgData name="Rene-Ali Guenueruen" userId="d5877576-16cb-47e9-8e90-921db8c7931b" providerId="ADAL" clId="{211CF6DC-A754-40B5-AAA9-AB0D3A6742C1}" dt="2023-07-23T19:01:00.456" v="791" actId="14100"/>
          <ac:spMkLst>
            <pc:docMk/>
            <pc:sldMk cId="940404317" sldId="285"/>
            <ac:spMk id="32" creationId="{D59803FB-DF8C-4F02-9B45-27AAE8E27755}"/>
          </ac:spMkLst>
        </pc:spChg>
        <pc:spChg chg="mod">
          <ac:chgData name="Rene-Ali Guenueruen" userId="d5877576-16cb-47e9-8e90-921db8c7931b" providerId="ADAL" clId="{211CF6DC-A754-40B5-AAA9-AB0D3A6742C1}" dt="2023-07-23T19:01:27.094" v="840" actId="20577"/>
          <ac:spMkLst>
            <pc:docMk/>
            <pc:sldMk cId="940404317" sldId="285"/>
            <ac:spMk id="33" creationId="{550B1CB9-4A50-4420-AB99-79FC43148662}"/>
          </ac:spMkLst>
        </pc:spChg>
        <pc:spChg chg="mod">
          <ac:chgData name="Rene-Ali Guenueruen" userId="d5877576-16cb-47e9-8e90-921db8c7931b" providerId="ADAL" clId="{211CF6DC-A754-40B5-AAA9-AB0D3A6742C1}" dt="2023-07-23T19:01:36.675" v="881" actId="20577"/>
          <ac:spMkLst>
            <pc:docMk/>
            <pc:sldMk cId="940404317" sldId="285"/>
            <ac:spMk id="34" creationId="{5B55CC8A-7C02-4FA0-B265-E6C47B9EB532}"/>
          </ac:spMkLst>
        </pc:spChg>
        <pc:spChg chg="del">
          <ac:chgData name="Rene-Ali Guenueruen" userId="d5877576-16cb-47e9-8e90-921db8c7931b" providerId="ADAL" clId="{211CF6DC-A754-40B5-AAA9-AB0D3A6742C1}" dt="2023-07-23T19:01:15.625" v="819" actId="478"/>
          <ac:spMkLst>
            <pc:docMk/>
            <pc:sldMk cId="940404317" sldId="285"/>
            <ac:spMk id="85" creationId="{6DE2BCA7-4090-47C3-9FBB-639DF1D9AA64}"/>
          </ac:spMkLst>
        </pc:spChg>
      </pc:sldChg>
      <pc:sldChg chg="del">
        <pc:chgData name="Rene-Ali Guenueruen" userId="d5877576-16cb-47e9-8e90-921db8c7931b" providerId="ADAL" clId="{211CF6DC-A754-40B5-AAA9-AB0D3A6742C1}" dt="2023-07-23T18:59:54.923" v="620" actId="2696"/>
        <pc:sldMkLst>
          <pc:docMk/>
          <pc:sldMk cId="2216454182" sldId="285"/>
        </pc:sldMkLst>
      </pc:sldChg>
      <pc:sldChg chg="add del">
        <pc:chgData name="Rene-Ali Guenueruen" userId="d5877576-16cb-47e9-8e90-921db8c7931b" providerId="ADAL" clId="{211CF6DC-A754-40B5-AAA9-AB0D3A6742C1}" dt="2023-07-23T19:02:21.112" v="900" actId="2696"/>
        <pc:sldMkLst>
          <pc:docMk/>
          <pc:sldMk cId="2952220199" sldId="288"/>
        </pc:sldMkLst>
      </pc:sldChg>
      <pc:sldChg chg="del">
        <pc:chgData name="Rene-Ali Guenueruen" userId="d5877576-16cb-47e9-8e90-921db8c7931b" providerId="ADAL" clId="{211CF6DC-A754-40B5-AAA9-AB0D3A6742C1}" dt="2023-07-23T19:01:52.210" v="883" actId="47"/>
        <pc:sldMkLst>
          <pc:docMk/>
          <pc:sldMk cId="1642670190" sldId="290"/>
        </pc:sldMkLst>
      </pc:sldChg>
      <pc:sldChg chg="addSp delSp modSp mod">
        <pc:chgData name="Rene-Ali Guenueruen" userId="d5877576-16cb-47e9-8e90-921db8c7931b" providerId="ADAL" clId="{211CF6DC-A754-40B5-AAA9-AB0D3A6742C1}" dt="2023-07-23T18:57:48.860" v="499" actId="20577"/>
        <pc:sldMkLst>
          <pc:docMk/>
          <pc:sldMk cId="2634411393" sldId="293"/>
        </pc:sldMkLst>
        <pc:spChg chg="add mod">
          <ac:chgData name="Rene-Ali Guenueruen" userId="d5877576-16cb-47e9-8e90-921db8c7931b" providerId="ADAL" clId="{211CF6DC-A754-40B5-AAA9-AB0D3A6742C1}" dt="2023-07-23T18:57:48.860" v="499" actId="20577"/>
          <ac:spMkLst>
            <pc:docMk/>
            <pc:sldMk cId="2634411393" sldId="293"/>
            <ac:spMk id="4" creationId="{4FA7BD1B-F9EE-17A5-774A-EEB36492B3CB}"/>
          </ac:spMkLst>
        </pc:spChg>
        <pc:spChg chg="del">
          <ac:chgData name="Rene-Ali Guenueruen" userId="d5877576-16cb-47e9-8e90-921db8c7931b" providerId="ADAL" clId="{211CF6DC-A754-40B5-AAA9-AB0D3A6742C1}" dt="2023-07-23T18:56:44.324" v="418" actId="478"/>
          <ac:spMkLst>
            <pc:docMk/>
            <pc:sldMk cId="2634411393" sldId="293"/>
            <ac:spMk id="45" creationId="{6F1B995D-1532-48CE-A2C5-425EE1771DD6}"/>
          </ac:spMkLst>
        </pc:spChg>
        <pc:picChg chg="ord">
          <ac:chgData name="Rene-Ali Guenueruen" userId="d5877576-16cb-47e9-8e90-921db8c7931b" providerId="ADAL" clId="{211CF6DC-A754-40B5-AAA9-AB0D3A6742C1}" dt="2023-07-23T18:56:46.700" v="419" actId="167"/>
          <ac:picMkLst>
            <pc:docMk/>
            <pc:sldMk cId="2634411393" sldId="293"/>
            <ac:picMk id="40" creationId="{FE402C4A-2D7B-4F41-8218-B8594E105715}"/>
          </ac:picMkLst>
        </pc:picChg>
      </pc:sldChg>
      <pc:sldChg chg="del">
        <pc:chgData name="Rene-Ali Guenueruen" userId="d5877576-16cb-47e9-8e90-921db8c7931b" providerId="ADAL" clId="{211CF6DC-A754-40B5-AAA9-AB0D3A6742C1}" dt="2023-07-23T19:01:51.343" v="882" actId="47"/>
        <pc:sldMkLst>
          <pc:docMk/>
          <pc:sldMk cId="2563693612" sldId="299"/>
        </pc:sldMkLst>
      </pc:sldChg>
      <pc:sldChg chg="addSp delSp modSp del mod">
        <pc:chgData name="Rene-Ali Guenueruen" userId="d5877576-16cb-47e9-8e90-921db8c7931b" providerId="ADAL" clId="{211CF6DC-A754-40B5-AAA9-AB0D3A6742C1}" dt="2023-07-23T18:59:04.998" v="608" actId="47"/>
        <pc:sldMkLst>
          <pc:docMk/>
          <pc:sldMk cId="1463392540" sldId="300"/>
        </pc:sldMkLst>
        <pc:spChg chg="del">
          <ac:chgData name="Rene-Ali Guenueruen" userId="d5877576-16cb-47e9-8e90-921db8c7931b" providerId="ADAL" clId="{211CF6DC-A754-40B5-AAA9-AB0D3A6742C1}" dt="2023-07-23T18:57:08.173" v="428" actId="478"/>
          <ac:spMkLst>
            <pc:docMk/>
            <pc:sldMk cId="1463392540" sldId="300"/>
            <ac:spMk id="3" creationId="{35E3EA69-4E0E-41BD-8095-A124225A2647}"/>
          </ac:spMkLst>
        </pc:spChg>
        <pc:spChg chg="del">
          <ac:chgData name="Rene-Ali Guenueruen" userId="d5877576-16cb-47e9-8e90-921db8c7931b" providerId="ADAL" clId="{211CF6DC-A754-40B5-AAA9-AB0D3A6742C1}" dt="2023-07-23T18:45:30.168" v="235" actId="478"/>
          <ac:spMkLst>
            <pc:docMk/>
            <pc:sldMk cId="1463392540" sldId="300"/>
            <ac:spMk id="5" creationId="{AF29EA23-F34E-486A-B8B2-0C3019266975}"/>
          </ac:spMkLst>
        </pc:spChg>
        <pc:spChg chg="add mod">
          <ac:chgData name="Rene-Ali Guenueruen" userId="d5877576-16cb-47e9-8e90-921db8c7931b" providerId="ADAL" clId="{211CF6DC-A754-40B5-AAA9-AB0D3A6742C1}" dt="2023-07-23T18:57:01.272" v="425" actId="1076"/>
          <ac:spMkLst>
            <pc:docMk/>
            <pc:sldMk cId="1463392540" sldId="300"/>
            <ac:spMk id="6" creationId="{6D4B2FA0-544A-AE5B-BDC0-24911003B03E}"/>
          </ac:spMkLst>
        </pc:spChg>
        <pc:spChg chg="add del mod">
          <ac:chgData name="Rene-Ali Guenueruen" userId="d5877576-16cb-47e9-8e90-921db8c7931b" providerId="ADAL" clId="{211CF6DC-A754-40B5-AAA9-AB0D3A6742C1}" dt="2023-07-23T18:56:57.654" v="422" actId="478"/>
          <ac:spMkLst>
            <pc:docMk/>
            <pc:sldMk cId="1463392540" sldId="300"/>
            <ac:spMk id="8" creationId="{60EEB007-6B42-843B-BFCE-16DDA385675F}"/>
          </ac:spMkLst>
        </pc:spChg>
        <pc:spChg chg="add mod">
          <ac:chgData name="Rene-Ali Guenueruen" userId="d5877576-16cb-47e9-8e90-921db8c7931b" providerId="ADAL" clId="{211CF6DC-A754-40B5-AAA9-AB0D3A6742C1}" dt="2023-07-23T18:57:21.715" v="442" actId="20577"/>
          <ac:spMkLst>
            <pc:docMk/>
            <pc:sldMk cId="1463392540" sldId="300"/>
            <ac:spMk id="9" creationId="{70ED1DD9-FE35-8DA9-4809-47CCB0BC29CD}"/>
          </ac:spMkLst>
        </pc:spChg>
        <pc:spChg chg="del">
          <ac:chgData name="Rene-Ali Guenueruen" userId="d5877576-16cb-47e9-8e90-921db8c7931b" providerId="ADAL" clId="{211CF6DC-A754-40B5-AAA9-AB0D3A6742C1}" dt="2023-07-23T18:45:32.633" v="236" actId="478"/>
          <ac:spMkLst>
            <pc:docMk/>
            <pc:sldMk cId="1463392540" sldId="300"/>
            <ac:spMk id="11" creationId="{AD240522-762B-4A1C-BAE4-2E57FC01F7BF}"/>
          </ac:spMkLst>
        </pc:spChg>
        <pc:spChg chg="add del mod">
          <ac:chgData name="Rene-Ali Guenueruen" userId="d5877576-16cb-47e9-8e90-921db8c7931b" providerId="ADAL" clId="{211CF6DC-A754-40B5-AAA9-AB0D3A6742C1}" dt="2023-07-23T18:57:09.598" v="429" actId="478"/>
          <ac:spMkLst>
            <pc:docMk/>
            <pc:sldMk cId="1463392540" sldId="300"/>
            <ac:spMk id="13" creationId="{60CF4792-E819-38B7-6395-900ED50C1BDD}"/>
          </ac:spMkLst>
        </pc:spChg>
        <pc:spChg chg="add mod">
          <ac:chgData name="Rene-Ali Guenueruen" userId="d5877576-16cb-47e9-8e90-921db8c7931b" providerId="ADAL" clId="{211CF6DC-A754-40B5-AAA9-AB0D3A6742C1}" dt="2023-07-23T18:57:24.326" v="449" actId="20577"/>
          <ac:spMkLst>
            <pc:docMk/>
            <pc:sldMk cId="1463392540" sldId="300"/>
            <ac:spMk id="14" creationId="{9AD3C18C-9F79-A211-AF64-3668BF11F0EA}"/>
          </ac:spMkLst>
        </pc:spChg>
        <pc:spChg chg="add mod">
          <ac:chgData name="Rene-Ali Guenueruen" userId="d5877576-16cb-47e9-8e90-921db8c7931b" providerId="ADAL" clId="{211CF6DC-A754-40B5-AAA9-AB0D3A6742C1}" dt="2023-07-23T18:57:26.744" v="453" actId="20577"/>
          <ac:spMkLst>
            <pc:docMk/>
            <pc:sldMk cId="1463392540" sldId="300"/>
            <ac:spMk id="15" creationId="{9F993748-D78C-5B5F-F5B3-E4BCD44D7F6F}"/>
          </ac:spMkLst>
        </pc:spChg>
        <pc:picChg chg="del">
          <ac:chgData name="Rene-Ali Guenueruen" userId="d5877576-16cb-47e9-8e90-921db8c7931b" providerId="ADAL" clId="{211CF6DC-A754-40B5-AAA9-AB0D3A6742C1}" dt="2023-07-23T18:56:56.036" v="421" actId="478"/>
          <ac:picMkLst>
            <pc:docMk/>
            <pc:sldMk cId="1463392540" sldId="300"/>
            <ac:picMk id="10" creationId="{950F1AD8-D083-461E-A758-E3AA785CE794}"/>
          </ac:picMkLst>
        </pc:picChg>
      </pc:sldChg>
      <pc:sldChg chg="del">
        <pc:chgData name="Rene-Ali Guenueruen" userId="d5877576-16cb-47e9-8e90-921db8c7931b" providerId="ADAL" clId="{211CF6DC-A754-40B5-AAA9-AB0D3A6742C1}" dt="2023-07-23T18:58:31.265" v="603" actId="47"/>
        <pc:sldMkLst>
          <pc:docMk/>
          <pc:sldMk cId="2393761637" sldId="305"/>
        </pc:sldMkLst>
      </pc:sldChg>
      <pc:sldChg chg="add del">
        <pc:chgData name="Rene-Ali Guenueruen" userId="d5877576-16cb-47e9-8e90-921db8c7931b" providerId="ADAL" clId="{211CF6DC-A754-40B5-AAA9-AB0D3A6742C1}" dt="2023-07-23T19:02:21.112" v="900" actId="2696"/>
        <pc:sldMkLst>
          <pc:docMk/>
          <pc:sldMk cId="3414231729" sldId="307"/>
        </pc:sldMkLst>
      </pc:sldChg>
      <pc:sldChg chg="addSp modSp">
        <pc:chgData name="Rene-Ali Guenueruen" userId="d5877576-16cb-47e9-8e90-921db8c7931b" providerId="ADAL" clId="{211CF6DC-A754-40B5-AAA9-AB0D3A6742C1}" dt="2023-07-23T18:57:56.938" v="500"/>
        <pc:sldMkLst>
          <pc:docMk/>
          <pc:sldMk cId="2104782919" sldId="308"/>
        </pc:sldMkLst>
        <pc:spChg chg="add mod">
          <ac:chgData name="Rene-Ali Guenueruen" userId="d5877576-16cb-47e9-8e90-921db8c7931b" providerId="ADAL" clId="{211CF6DC-A754-40B5-AAA9-AB0D3A6742C1}" dt="2023-07-23T18:57:56.938" v="500"/>
          <ac:spMkLst>
            <pc:docMk/>
            <pc:sldMk cId="2104782919" sldId="308"/>
            <ac:spMk id="4" creationId="{D4950BA8-E242-BF56-F6C0-01EFE74B3E02}"/>
          </ac:spMkLst>
        </pc:spChg>
      </pc:sldChg>
      <pc:sldChg chg="del">
        <pc:chgData name="Rene-Ali Guenueruen" userId="d5877576-16cb-47e9-8e90-921db8c7931b" providerId="ADAL" clId="{211CF6DC-A754-40B5-AAA9-AB0D3A6742C1}" dt="2023-07-23T18:58:03.469" v="501" actId="47"/>
        <pc:sldMkLst>
          <pc:docMk/>
          <pc:sldMk cId="3070187534" sldId="309"/>
        </pc:sldMkLst>
      </pc:sldChg>
      <pc:sldChg chg="addSp modSp mod">
        <pc:chgData name="Rene-Ali Guenueruen" userId="d5877576-16cb-47e9-8e90-921db8c7931b" providerId="ADAL" clId="{211CF6DC-A754-40B5-AAA9-AB0D3A6742C1}" dt="2023-07-23T19:08:56.839" v="1102" actId="20577"/>
        <pc:sldMkLst>
          <pc:docMk/>
          <pc:sldMk cId="3751144348" sldId="310"/>
        </pc:sldMkLst>
        <pc:spChg chg="mod">
          <ac:chgData name="Rene-Ali Guenueruen" userId="d5877576-16cb-47e9-8e90-921db8c7931b" providerId="ADAL" clId="{211CF6DC-A754-40B5-AAA9-AB0D3A6742C1}" dt="2023-07-23T18:58:08.008" v="511" actId="20577"/>
          <ac:spMkLst>
            <pc:docMk/>
            <pc:sldMk cId="3751144348" sldId="310"/>
            <ac:spMk id="2" creationId="{537E1C88-627C-4655-A4FB-0BB02EDB078A}"/>
          </ac:spMkLst>
        </pc:spChg>
        <pc:spChg chg="mod">
          <ac:chgData name="Rene-Ali Guenueruen" userId="d5877576-16cb-47e9-8e90-921db8c7931b" providerId="ADAL" clId="{211CF6DC-A754-40B5-AAA9-AB0D3A6742C1}" dt="2023-07-23T18:58:28.414" v="602" actId="20577"/>
          <ac:spMkLst>
            <pc:docMk/>
            <pc:sldMk cId="3751144348" sldId="310"/>
            <ac:spMk id="3" creationId="{033634FE-ADF0-4BC3-A0A9-447EA9DD096B}"/>
          </ac:spMkLst>
        </pc:spChg>
        <pc:spChg chg="add mod">
          <ac:chgData name="Rene-Ali Guenueruen" userId="d5877576-16cb-47e9-8e90-921db8c7931b" providerId="ADAL" clId="{211CF6DC-A754-40B5-AAA9-AB0D3A6742C1}" dt="2023-07-23T19:08:56.839" v="1102" actId="20577"/>
          <ac:spMkLst>
            <pc:docMk/>
            <pc:sldMk cId="3751144348" sldId="310"/>
            <ac:spMk id="4" creationId="{2EB0F87D-360B-6A65-629C-6FF08B1DACCC}"/>
          </ac:spMkLst>
        </pc:spChg>
      </pc:sldChg>
      <pc:sldChg chg="add del">
        <pc:chgData name="Rene-Ali Guenueruen" userId="d5877576-16cb-47e9-8e90-921db8c7931b" providerId="ADAL" clId="{211CF6DC-A754-40B5-AAA9-AB0D3A6742C1}" dt="2023-07-23T19:02:21.112" v="900" actId="2696"/>
        <pc:sldMkLst>
          <pc:docMk/>
          <pc:sldMk cId="738410202" sldId="311"/>
        </pc:sldMkLst>
      </pc:sldChg>
      <pc:sldChg chg="add del">
        <pc:chgData name="Rene-Ali Guenueruen" userId="d5877576-16cb-47e9-8e90-921db8c7931b" providerId="ADAL" clId="{211CF6DC-A754-40B5-AAA9-AB0D3A6742C1}" dt="2023-07-23T19:02:21.112" v="900" actId="2696"/>
        <pc:sldMkLst>
          <pc:docMk/>
          <pc:sldMk cId="3011191872" sldId="312"/>
        </pc:sldMkLst>
      </pc:sldChg>
      <pc:sldChg chg="add del">
        <pc:chgData name="Rene-Ali Guenueruen" userId="d5877576-16cb-47e9-8e90-921db8c7931b" providerId="ADAL" clId="{211CF6DC-A754-40B5-AAA9-AB0D3A6742C1}" dt="2023-07-23T19:02:21.112" v="900" actId="2696"/>
        <pc:sldMkLst>
          <pc:docMk/>
          <pc:sldMk cId="3118071827" sldId="313"/>
        </pc:sldMkLst>
      </pc:sldChg>
      <pc:sldChg chg="addSp delSp modSp new mod modClrScheme chgLayout">
        <pc:chgData name="Rene-Ali Guenueruen" userId="d5877576-16cb-47e9-8e90-921db8c7931b" providerId="ADAL" clId="{211CF6DC-A754-40B5-AAA9-AB0D3A6742C1}" dt="2023-07-23T19:11:25.889" v="1212" actId="255"/>
        <pc:sldMkLst>
          <pc:docMk/>
          <pc:sldMk cId="1629796484" sldId="314"/>
        </pc:sldMkLst>
        <pc:spChg chg="del mod ord">
          <ac:chgData name="Rene-Ali Guenueruen" userId="d5877576-16cb-47e9-8e90-921db8c7931b" providerId="ADAL" clId="{211CF6DC-A754-40B5-AAA9-AB0D3A6742C1}" dt="2023-07-23T18:48:33.557" v="285" actId="700"/>
          <ac:spMkLst>
            <pc:docMk/>
            <pc:sldMk cId="1629796484" sldId="314"/>
            <ac:spMk id="2" creationId="{5223FF93-98CC-5CE3-A413-797122A1863C}"/>
          </ac:spMkLst>
        </pc:spChg>
        <pc:spChg chg="del mod ord">
          <ac:chgData name="Rene-Ali Guenueruen" userId="d5877576-16cb-47e9-8e90-921db8c7931b" providerId="ADAL" clId="{211CF6DC-A754-40B5-AAA9-AB0D3A6742C1}" dt="2023-07-23T18:48:33.557" v="285" actId="700"/>
          <ac:spMkLst>
            <pc:docMk/>
            <pc:sldMk cId="1629796484" sldId="314"/>
            <ac:spMk id="3" creationId="{5B8C7CD8-3BAC-5DBA-7B96-462ED5D16C3A}"/>
          </ac:spMkLst>
        </pc:spChg>
        <pc:spChg chg="del mod ord">
          <ac:chgData name="Rene-Ali Guenueruen" userId="d5877576-16cb-47e9-8e90-921db8c7931b" providerId="ADAL" clId="{211CF6DC-A754-40B5-AAA9-AB0D3A6742C1}" dt="2023-07-23T18:48:33.557" v="285" actId="700"/>
          <ac:spMkLst>
            <pc:docMk/>
            <pc:sldMk cId="1629796484" sldId="314"/>
            <ac:spMk id="4" creationId="{9E1C5406-7256-A64F-AFB1-0C32715CE0F0}"/>
          </ac:spMkLst>
        </pc:spChg>
        <pc:spChg chg="del mod ord">
          <ac:chgData name="Rene-Ali Guenueruen" userId="d5877576-16cb-47e9-8e90-921db8c7931b" providerId="ADAL" clId="{211CF6DC-A754-40B5-AAA9-AB0D3A6742C1}" dt="2023-07-23T18:48:41.488" v="288" actId="478"/>
          <ac:spMkLst>
            <pc:docMk/>
            <pc:sldMk cId="1629796484" sldId="314"/>
            <ac:spMk id="5" creationId="{36399276-4E8E-7053-6C21-1026090D480A}"/>
          </ac:spMkLst>
        </pc:spChg>
        <pc:spChg chg="mod ord">
          <ac:chgData name="Rene-Ali Guenueruen" userId="d5877576-16cb-47e9-8e90-921db8c7931b" providerId="ADAL" clId="{211CF6DC-A754-40B5-AAA9-AB0D3A6742C1}" dt="2023-07-23T18:48:33.557" v="285" actId="700"/>
          <ac:spMkLst>
            <pc:docMk/>
            <pc:sldMk cId="1629796484" sldId="314"/>
            <ac:spMk id="6" creationId="{6152D972-2070-606B-0DC6-9274157450AC}"/>
          </ac:spMkLst>
        </pc:spChg>
        <pc:spChg chg="add del mod ord">
          <ac:chgData name="Rene-Ali Guenueruen" userId="d5877576-16cb-47e9-8e90-921db8c7931b" providerId="ADAL" clId="{211CF6DC-A754-40B5-AAA9-AB0D3A6742C1}" dt="2023-07-23T18:48:39.927" v="287" actId="478"/>
          <ac:spMkLst>
            <pc:docMk/>
            <pc:sldMk cId="1629796484" sldId="314"/>
            <ac:spMk id="7" creationId="{CD1836B6-F50A-D6B6-CF79-F231D31F49B4}"/>
          </ac:spMkLst>
        </pc:spChg>
        <pc:spChg chg="add del mod ord">
          <ac:chgData name="Rene-Ali Guenueruen" userId="d5877576-16cb-47e9-8e90-921db8c7931b" providerId="ADAL" clId="{211CF6DC-A754-40B5-AAA9-AB0D3A6742C1}" dt="2023-07-23T18:48:37.410" v="286" actId="478"/>
          <ac:spMkLst>
            <pc:docMk/>
            <pc:sldMk cId="1629796484" sldId="314"/>
            <ac:spMk id="8" creationId="{27D78483-A5DB-65B6-F8B9-7B43ADCC2B22}"/>
          </ac:spMkLst>
        </pc:spChg>
        <pc:spChg chg="add del mod ord">
          <ac:chgData name="Rene-Ali Guenueruen" userId="d5877576-16cb-47e9-8e90-921db8c7931b" providerId="ADAL" clId="{211CF6DC-A754-40B5-AAA9-AB0D3A6742C1}" dt="2023-07-23T18:48:37.410" v="286" actId="478"/>
          <ac:spMkLst>
            <pc:docMk/>
            <pc:sldMk cId="1629796484" sldId="314"/>
            <ac:spMk id="9" creationId="{2D1DD53F-1508-73D2-F013-DFB54E720584}"/>
          </ac:spMkLst>
        </pc:spChg>
        <pc:spChg chg="add del mod ord">
          <ac:chgData name="Rene-Ali Guenueruen" userId="d5877576-16cb-47e9-8e90-921db8c7931b" providerId="ADAL" clId="{211CF6DC-A754-40B5-AAA9-AB0D3A6742C1}" dt="2023-07-23T18:51:20.078" v="292"/>
          <ac:spMkLst>
            <pc:docMk/>
            <pc:sldMk cId="1629796484" sldId="314"/>
            <ac:spMk id="10" creationId="{72E89B0D-E630-C97A-841A-7E46CECC5755}"/>
          </ac:spMkLst>
        </pc:spChg>
        <pc:spChg chg="add del mod ord">
          <ac:chgData name="Rene-Ali Guenueruen" userId="d5877576-16cb-47e9-8e90-921db8c7931b" providerId="ADAL" clId="{211CF6DC-A754-40B5-AAA9-AB0D3A6742C1}" dt="2023-07-23T18:48:37.410" v="286" actId="478"/>
          <ac:spMkLst>
            <pc:docMk/>
            <pc:sldMk cId="1629796484" sldId="314"/>
            <ac:spMk id="11" creationId="{E9F5E39B-1E9A-F9A2-6C6A-47D182B6F823}"/>
          </ac:spMkLst>
        </pc:spChg>
        <pc:spChg chg="add del mod ord">
          <ac:chgData name="Rene-Ali Guenueruen" userId="d5877576-16cb-47e9-8e90-921db8c7931b" providerId="ADAL" clId="{211CF6DC-A754-40B5-AAA9-AB0D3A6742C1}" dt="2023-07-23T18:48:37.410" v="286" actId="478"/>
          <ac:spMkLst>
            <pc:docMk/>
            <pc:sldMk cId="1629796484" sldId="314"/>
            <ac:spMk id="12" creationId="{0CE84DE1-EDA2-73CF-649B-590E2AD8AA1B}"/>
          </ac:spMkLst>
        </pc:spChg>
        <pc:spChg chg="add del mod ord">
          <ac:chgData name="Rene-Ali Guenueruen" userId="d5877576-16cb-47e9-8e90-921db8c7931b" providerId="ADAL" clId="{211CF6DC-A754-40B5-AAA9-AB0D3A6742C1}" dt="2023-07-23T18:48:37.410" v="286" actId="478"/>
          <ac:spMkLst>
            <pc:docMk/>
            <pc:sldMk cId="1629796484" sldId="314"/>
            <ac:spMk id="13" creationId="{E4A2489E-9243-9953-411D-6D15065ED93F}"/>
          </ac:spMkLst>
        </pc:spChg>
        <pc:spChg chg="add del mod ord">
          <ac:chgData name="Rene-Ali Guenueruen" userId="d5877576-16cb-47e9-8e90-921db8c7931b" providerId="ADAL" clId="{211CF6DC-A754-40B5-AAA9-AB0D3A6742C1}" dt="2023-07-23T18:48:37.410" v="286" actId="478"/>
          <ac:spMkLst>
            <pc:docMk/>
            <pc:sldMk cId="1629796484" sldId="314"/>
            <ac:spMk id="14" creationId="{5E9AEBF0-F079-E319-2234-4A7BAEEEBE34}"/>
          </ac:spMkLst>
        </pc:spChg>
        <pc:spChg chg="add del mod ord">
          <ac:chgData name="Rene-Ali Guenueruen" userId="d5877576-16cb-47e9-8e90-921db8c7931b" providerId="ADAL" clId="{211CF6DC-A754-40B5-AAA9-AB0D3A6742C1}" dt="2023-07-23T18:48:37.410" v="286" actId="478"/>
          <ac:spMkLst>
            <pc:docMk/>
            <pc:sldMk cId="1629796484" sldId="314"/>
            <ac:spMk id="15" creationId="{0A8269C0-D483-58CA-ED2E-40E37F9E268C}"/>
          </ac:spMkLst>
        </pc:spChg>
        <pc:spChg chg="add del mod ord">
          <ac:chgData name="Rene-Ali Guenueruen" userId="d5877576-16cb-47e9-8e90-921db8c7931b" providerId="ADAL" clId="{211CF6DC-A754-40B5-AAA9-AB0D3A6742C1}" dt="2023-07-23T18:48:37.410" v="286" actId="478"/>
          <ac:spMkLst>
            <pc:docMk/>
            <pc:sldMk cId="1629796484" sldId="314"/>
            <ac:spMk id="16" creationId="{72F1C52D-C6E8-097A-839A-0E896BE6F33A}"/>
          </ac:spMkLst>
        </pc:spChg>
        <pc:spChg chg="add del mod">
          <ac:chgData name="Rene-Ali Guenueruen" userId="d5877576-16cb-47e9-8e90-921db8c7931b" providerId="ADAL" clId="{211CF6DC-A754-40B5-AAA9-AB0D3A6742C1}" dt="2023-07-23T18:51:45.882" v="294"/>
          <ac:spMkLst>
            <pc:docMk/>
            <pc:sldMk cId="1629796484" sldId="314"/>
            <ac:spMk id="17" creationId="{54BA9AAD-F261-1F3A-1EC0-E35B1D398E17}"/>
          </ac:spMkLst>
        </pc:spChg>
        <pc:spChg chg="add mod">
          <ac:chgData name="Rene-Ali Guenueruen" userId="d5877576-16cb-47e9-8e90-921db8c7931b" providerId="ADAL" clId="{211CF6DC-A754-40B5-AAA9-AB0D3A6742C1}" dt="2023-07-23T19:11:25.889" v="1212" actId="255"/>
          <ac:spMkLst>
            <pc:docMk/>
            <pc:sldMk cId="1629796484" sldId="314"/>
            <ac:spMk id="18" creationId="{27CD3FBF-2E79-866B-C95F-5D603C99282F}"/>
          </ac:spMkLst>
        </pc:spChg>
        <pc:picChg chg="add del mod">
          <ac:chgData name="Rene-Ali Guenueruen" userId="d5877576-16cb-47e9-8e90-921db8c7931b" providerId="ADAL" clId="{211CF6DC-A754-40B5-AAA9-AB0D3A6742C1}" dt="2023-07-23T18:51:41.903" v="293" actId="478"/>
          <ac:picMkLst>
            <pc:docMk/>
            <pc:sldMk cId="1629796484" sldId="314"/>
            <ac:picMk id="2050" creationId="{1D98F85B-BAAF-B067-0A62-FDD6A43FF709}"/>
          </ac:picMkLst>
        </pc:picChg>
        <pc:picChg chg="add mod">
          <ac:chgData name="Rene-Ali Guenueruen" userId="d5877576-16cb-47e9-8e90-921db8c7931b" providerId="ADAL" clId="{211CF6DC-A754-40B5-AAA9-AB0D3A6742C1}" dt="2023-07-23T18:51:53.070" v="298" actId="1076"/>
          <ac:picMkLst>
            <pc:docMk/>
            <pc:sldMk cId="1629796484" sldId="314"/>
            <ac:picMk id="2052" creationId="{218EFC04-2922-30BD-A834-6A1B8A2CBDF5}"/>
          </ac:picMkLst>
        </pc:picChg>
      </pc:sldChg>
      <pc:sldChg chg="addSp modSp mod">
        <pc:chgData name="Rene-Ali Guenueruen" userId="d5877576-16cb-47e9-8e90-921db8c7931b" providerId="ADAL" clId="{211CF6DC-A754-40B5-AAA9-AB0D3A6742C1}" dt="2023-07-23T19:08:53.869" v="1101" actId="20577"/>
        <pc:sldMkLst>
          <pc:docMk/>
          <pc:sldMk cId="2580655731" sldId="315"/>
        </pc:sldMkLst>
        <pc:spChg chg="mod">
          <ac:chgData name="Rene-Ali Guenueruen" userId="d5877576-16cb-47e9-8e90-921db8c7931b" providerId="ADAL" clId="{211CF6DC-A754-40B5-AAA9-AB0D3A6742C1}" dt="2023-07-23T18:58:42.647" v="606" actId="20577"/>
          <ac:spMkLst>
            <pc:docMk/>
            <pc:sldMk cId="2580655731" sldId="315"/>
            <ac:spMk id="2" creationId="{537E1C88-627C-4655-A4FB-0BB02EDB078A}"/>
          </ac:spMkLst>
        </pc:spChg>
        <pc:spChg chg="add mod">
          <ac:chgData name="Rene-Ali Guenueruen" userId="d5877576-16cb-47e9-8e90-921db8c7931b" providerId="ADAL" clId="{211CF6DC-A754-40B5-AAA9-AB0D3A6742C1}" dt="2023-07-23T19:08:53.869" v="1101" actId="20577"/>
          <ac:spMkLst>
            <pc:docMk/>
            <pc:sldMk cId="2580655731" sldId="315"/>
            <ac:spMk id="4" creationId="{F0EDC971-A177-4A51-C2A5-D0BB1C254070}"/>
          </ac:spMkLst>
        </pc:spChg>
      </pc:sldChg>
      <pc:sldChg chg="addSp modSp mod">
        <pc:chgData name="Rene-Ali Guenueruen" userId="d5877576-16cb-47e9-8e90-921db8c7931b" providerId="ADAL" clId="{211CF6DC-A754-40B5-AAA9-AB0D3A6742C1}" dt="2023-07-23T19:08:51.333" v="1100" actId="20577"/>
        <pc:sldMkLst>
          <pc:docMk/>
          <pc:sldMk cId="2920310405" sldId="316"/>
        </pc:sldMkLst>
        <pc:spChg chg="mod">
          <ac:chgData name="Rene-Ali Guenueruen" userId="d5877576-16cb-47e9-8e90-921db8c7931b" providerId="ADAL" clId="{211CF6DC-A754-40B5-AAA9-AB0D3A6742C1}" dt="2023-07-23T18:58:49.236" v="607" actId="20577"/>
          <ac:spMkLst>
            <pc:docMk/>
            <pc:sldMk cId="2920310405" sldId="316"/>
            <ac:spMk id="2" creationId="{537E1C88-627C-4655-A4FB-0BB02EDB078A}"/>
          </ac:spMkLst>
        </pc:spChg>
        <pc:spChg chg="add mod">
          <ac:chgData name="Rene-Ali Guenueruen" userId="d5877576-16cb-47e9-8e90-921db8c7931b" providerId="ADAL" clId="{211CF6DC-A754-40B5-AAA9-AB0D3A6742C1}" dt="2023-07-23T19:08:51.333" v="1100" actId="20577"/>
          <ac:spMkLst>
            <pc:docMk/>
            <pc:sldMk cId="2920310405" sldId="316"/>
            <ac:spMk id="4" creationId="{86381BC9-65A2-C5A6-62FB-6294DBC82184}"/>
          </ac:spMkLst>
        </pc:spChg>
      </pc:sldChg>
      <pc:sldChg chg="addSp delSp modSp mod">
        <pc:chgData name="Rene-Ali Guenueruen" userId="d5877576-16cb-47e9-8e90-921db8c7931b" providerId="ADAL" clId="{211CF6DC-A754-40B5-AAA9-AB0D3A6742C1}" dt="2023-07-23T19:10:53.026" v="1209" actId="20577"/>
        <pc:sldMkLst>
          <pc:docMk/>
          <pc:sldMk cId="1544450406" sldId="317"/>
        </pc:sldMkLst>
        <pc:spChg chg="mod">
          <ac:chgData name="Rene-Ali Guenueruen" userId="d5877576-16cb-47e9-8e90-921db8c7931b" providerId="ADAL" clId="{211CF6DC-A754-40B5-AAA9-AB0D3A6742C1}" dt="2023-07-23T19:09:51.585" v="1114" actId="20577"/>
          <ac:spMkLst>
            <pc:docMk/>
            <pc:sldMk cId="1544450406" sldId="317"/>
            <ac:spMk id="4" creationId="{6D7681BD-6DFB-45E8-818F-7EA01BA667E0}"/>
          </ac:spMkLst>
        </pc:spChg>
        <pc:spChg chg="mod">
          <ac:chgData name="Rene-Ali Guenueruen" userId="d5877576-16cb-47e9-8e90-921db8c7931b" providerId="ADAL" clId="{211CF6DC-A754-40B5-AAA9-AB0D3A6742C1}" dt="2023-07-23T19:10:20.464" v="1178" actId="20577"/>
          <ac:spMkLst>
            <pc:docMk/>
            <pc:sldMk cId="1544450406" sldId="317"/>
            <ac:spMk id="5" creationId="{14722E07-8C73-43B0-B688-A339EC4915B5}"/>
          </ac:spMkLst>
        </pc:spChg>
        <pc:spChg chg="add del mod">
          <ac:chgData name="Rene-Ali Guenueruen" userId="d5877576-16cb-47e9-8e90-921db8c7931b" providerId="ADAL" clId="{211CF6DC-A754-40B5-AAA9-AB0D3A6742C1}" dt="2023-07-23T18:59:16.717" v="613" actId="478"/>
          <ac:spMkLst>
            <pc:docMk/>
            <pc:sldMk cId="1544450406" sldId="317"/>
            <ac:spMk id="6" creationId="{37D3E9DC-237D-3A45-06F5-50363E72BFAD}"/>
          </ac:spMkLst>
        </pc:spChg>
        <pc:spChg chg="mod">
          <ac:chgData name="Rene-Ali Guenueruen" userId="d5877576-16cb-47e9-8e90-921db8c7931b" providerId="ADAL" clId="{211CF6DC-A754-40B5-AAA9-AB0D3A6742C1}" dt="2023-07-23T19:09:57.854" v="1128" actId="20577"/>
          <ac:spMkLst>
            <pc:docMk/>
            <pc:sldMk cId="1544450406" sldId="317"/>
            <ac:spMk id="7" creationId="{0D397F1A-A3D7-4C4F-BE56-A2BE21CFE5F0}"/>
          </ac:spMkLst>
        </pc:spChg>
        <pc:spChg chg="mod">
          <ac:chgData name="Rene-Ali Guenueruen" userId="d5877576-16cb-47e9-8e90-921db8c7931b" providerId="ADAL" clId="{211CF6DC-A754-40B5-AAA9-AB0D3A6742C1}" dt="2023-07-23T19:10:35.105" v="1194" actId="20577"/>
          <ac:spMkLst>
            <pc:docMk/>
            <pc:sldMk cId="1544450406" sldId="317"/>
            <ac:spMk id="8" creationId="{C88D86D2-1F6A-468E-A2BE-1D1D42AF41A3}"/>
          </ac:spMkLst>
        </pc:spChg>
        <pc:spChg chg="add del mod">
          <ac:chgData name="Rene-Ali Guenueruen" userId="d5877576-16cb-47e9-8e90-921db8c7931b" providerId="ADAL" clId="{211CF6DC-A754-40B5-AAA9-AB0D3A6742C1}" dt="2023-07-23T18:59:23.437" v="617" actId="478"/>
          <ac:spMkLst>
            <pc:docMk/>
            <pc:sldMk cId="1544450406" sldId="317"/>
            <ac:spMk id="10" creationId="{7BF0B7E7-74BC-1456-4E62-E2EEEB63F19B}"/>
          </ac:spMkLst>
        </pc:spChg>
        <pc:spChg chg="add del mod">
          <ac:chgData name="Rene-Ali Guenueruen" userId="d5877576-16cb-47e9-8e90-921db8c7931b" providerId="ADAL" clId="{211CF6DC-A754-40B5-AAA9-AB0D3A6742C1}" dt="2023-07-23T18:59:21.852" v="616" actId="478"/>
          <ac:spMkLst>
            <pc:docMk/>
            <pc:sldMk cId="1544450406" sldId="317"/>
            <ac:spMk id="12" creationId="{8BEE98FF-9E45-E305-F2CC-5B893A9ED20E}"/>
          </ac:spMkLst>
        </pc:spChg>
        <pc:spChg chg="mod">
          <ac:chgData name="Rene-Ali Guenueruen" userId="d5877576-16cb-47e9-8e90-921db8c7931b" providerId="ADAL" clId="{211CF6DC-A754-40B5-AAA9-AB0D3A6742C1}" dt="2023-07-23T19:10:02.875" v="1144" actId="20577"/>
          <ac:spMkLst>
            <pc:docMk/>
            <pc:sldMk cId="1544450406" sldId="317"/>
            <ac:spMk id="18" creationId="{AC0807CB-21BF-4F3D-8750-B495FD30766C}"/>
          </ac:spMkLst>
        </pc:spChg>
        <pc:spChg chg="mod">
          <ac:chgData name="Rene-Ali Guenueruen" userId="d5877576-16cb-47e9-8e90-921db8c7931b" providerId="ADAL" clId="{211CF6DC-A754-40B5-AAA9-AB0D3A6742C1}" dt="2023-07-23T19:10:53.026" v="1209" actId="20577"/>
          <ac:spMkLst>
            <pc:docMk/>
            <pc:sldMk cId="1544450406" sldId="317"/>
            <ac:spMk id="19" creationId="{23CCA83F-97D9-4195-AACF-3BCB3A902BEF}"/>
          </ac:spMkLst>
        </pc:spChg>
        <pc:spChg chg="del">
          <ac:chgData name="Rene-Ali Guenueruen" userId="d5877576-16cb-47e9-8e90-921db8c7931b" providerId="ADAL" clId="{211CF6DC-A754-40B5-AAA9-AB0D3A6742C1}" dt="2023-07-23T18:59:18.460" v="614" actId="478"/>
          <ac:spMkLst>
            <pc:docMk/>
            <pc:sldMk cId="1544450406" sldId="317"/>
            <ac:spMk id="21" creationId="{6B03A645-5227-4E0C-A93D-300D66A54FDB}"/>
          </ac:spMkLst>
        </pc:spChg>
        <pc:spChg chg="del mod">
          <ac:chgData name="Rene-Ali Guenueruen" userId="d5877576-16cb-47e9-8e90-921db8c7931b" providerId="ADAL" clId="{211CF6DC-A754-40B5-AAA9-AB0D3A6742C1}" dt="2023-07-23T18:59:13.809" v="612" actId="478"/>
          <ac:spMkLst>
            <pc:docMk/>
            <pc:sldMk cId="1544450406" sldId="317"/>
            <ac:spMk id="22" creationId="{5FB97D2A-CDF6-4980-A29D-8CF267726504}"/>
          </ac:spMkLst>
        </pc:spChg>
        <pc:spChg chg="del">
          <ac:chgData name="Rene-Ali Guenueruen" userId="d5877576-16cb-47e9-8e90-921db8c7931b" providerId="ADAL" clId="{211CF6DC-A754-40B5-AAA9-AB0D3A6742C1}" dt="2023-07-23T18:59:09.771" v="609" actId="478"/>
          <ac:spMkLst>
            <pc:docMk/>
            <pc:sldMk cId="1544450406" sldId="317"/>
            <ac:spMk id="61" creationId="{CBC16AE9-6A32-4167-87BE-1A2FF6927A4F}"/>
          </ac:spMkLst>
        </pc:spChg>
        <pc:spChg chg="del">
          <ac:chgData name="Rene-Ali Guenueruen" userId="d5877576-16cb-47e9-8e90-921db8c7931b" providerId="ADAL" clId="{211CF6DC-A754-40B5-AAA9-AB0D3A6742C1}" dt="2023-07-23T18:59:11.498" v="610" actId="478"/>
          <ac:spMkLst>
            <pc:docMk/>
            <pc:sldMk cId="1544450406" sldId="317"/>
            <ac:spMk id="62" creationId="{BCC563B2-8ABC-413E-9B26-9CA2DB2A216F}"/>
          </ac:spMkLst>
        </pc:spChg>
        <pc:picChg chg="mod">
          <ac:chgData name="Rene-Ali Guenueruen" userId="d5877576-16cb-47e9-8e90-921db8c7931b" providerId="ADAL" clId="{211CF6DC-A754-40B5-AAA9-AB0D3A6742C1}" dt="2023-07-23T18:59:31.591" v="618" actId="1076"/>
          <ac:picMkLst>
            <pc:docMk/>
            <pc:sldMk cId="1544450406" sldId="317"/>
            <ac:picMk id="43" creationId="{F8CCFB54-F564-4C28-9B72-CA9626163838}"/>
          </ac:picMkLst>
        </pc:picChg>
        <pc:picChg chg="mod">
          <ac:chgData name="Rene-Ali Guenueruen" userId="d5877576-16cb-47e9-8e90-921db8c7931b" providerId="ADAL" clId="{211CF6DC-A754-40B5-AAA9-AB0D3A6742C1}" dt="2023-07-23T18:59:36.409" v="619" actId="1076"/>
          <ac:picMkLst>
            <pc:docMk/>
            <pc:sldMk cId="1544450406" sldId="317"/>
            <ac:picMk id="45" creationId="{FEFA2E45-2D77-48EC-800D-9CE0CB67E20B}"/>
          </ac:picMkLst>
        </pc:picChg>
        <pc:picChg chg="del">
          <ac:chgData name="Rene-Ali Guenueruen" userId="d5877576-16cb-47e9-8e90-921db8c7931b" providerId="ADAL" clId="{211CF6DC-A754-40B5-AAA9-AB0D3A6742C1}" dt="2023-07-23T18:59:19.028" v="615" actId="478"/>
          <ac:picMkLst>
            <pc:docMk/>
            <pc:sldMk cId="1544450406" sldId="317"/>
            <ac:picMk id="47" creationId="{442BB509-AB0A-4152-81AE-144EA148104F}"/>
          </ac:picMkLst>
        </pc:picChg>
      </pc:sldChg>
      <pc:sldMasterChg chg="addSp delSp modSp mod modSldLayout">
        <pc:chgData name="Rene-Ali Guenueruen" userId="d5877576-16cb-47e9-8e90-921db8c7931b" providerId="ADAL" clId="{211CF6DC-A754-40B5-AAA9-AB0D3A6742C1}" dt="2023-07-23T18:47:57.902" v="281" actId="478"/>
        <pc:sldMasterMkLst>
          <pc:docMk/>
          <pc:sldMasterMk cId="2464305198" sldId="2147483648"/>
        </pc:sldMasterMkLst>
        <pc:picChg chg="add del mod">
          <ac:chgData name="Rene-Ali Guenueruen" userId="d5877576-16cb-47e9-8e90-921db8c7931b" providerId="ADAL" clId="{211CF6DC-A754-40B5-AAA9-AB0D3A6742C1}" dt="2023-07-23T18:47:57.902" v="281" actId="478"/>
          <ac:picMkLst>
            <pc:docMk/>
            <pc:sldMasterMk cId="2464305198" sldId="2147483648"/>
            <ac:picMk id="7" creationId="{85A78C14-857B-D79C-5387-CC140B975885}"/>
          </ac:picMkLst>
        </pc:picChg>
        <pc:sldLayoutChg chg="addSp delSp modSp mod">
          <pc:chgData name="Rene-Ali Guenueruen" userId="d5877576-16cb-47e9-8e90-921db8c7931b" providerId="ADAL" clId="{211CF6DC-A754-40B5-AAA9-AB0D3A6742C1}" dt="2023-07-23T18:47:47.467" v="279" actId="478"/>
          <pc:sldLayoutMkLst>
            <pc:docMk/>
            <pc:sldMasterMk cId="2464305198" sldId="2147483648"/>
            <pc:sldLayoutMk cId="3839583478" sldId="2147483649"/>
          </pc:sldLayoutMkLst>
          <pc:spChg chg="del">
            <ac:chgData name="Rene-Ali Guenueruen" userId="d5877576-16cb-47e9-8e90-921db8c7931b" providerId="ADAL" clId="{211CF6DC-A754-40B5-AAA9-AB0D3A6742C1}" dt="2023-07-23T18:47:47.467" v="279" actId="478"/>
            <ac:spMkLst>
              <pc:docMk/>
              <pc:sldMasterMk cId="2464305198" sldId="2147483648"/>
              <pc:sldLayoutMk cId="3839583478" sldId="2147483649"/>
              <ac:spMk id="4" creationId="{74D64503-659B-472D-ABF8-01D077EB0D83}"/>
            </ac:spMkLst>
          </pc:spChg>
          <pc:spChg chg="mod">
            <ac:chgData name="Rene-Ali Guenueruen" userId="d5877576-16cb-47e9-8e90-921db8c7931b" providerId="ADAL" clId="{211CF6DC-A754-40B5-AAA9-AB0D3A6742C1}" dt="2023-07-23T18:47:46.098" v="278" actId="14100"/>
            <ac:spMkLst>
              <pc:docMk/>
              <pc:sldMasterMk cId="2464305198" sldId="2147483648"/>
              <pc:sldLayoutMk cId="3839583478" sldId="2147483649"/>
              <ac:spMk id="8" creationId="{AD3492AC-2023-4442-AF40-53B11C2EF8B5}"/>
            </ac:spMkLst>
          </pc:spChg>
          <pc:picChg chg="add del mod">
            <ac:chgData name="Rene-Ali Guenueruen" userId="d5877576-16cb-47e9-8e90-921db8c7931b" providerId="ADAL" clId="{211CF6DC-A754-40B5-AAA9-AB0D3A6742C1}" dt="2023-07-23T18:47:09.917" v="272" actId="478"/>
            <ac:picMkLst>
              <pc:docMk/>
              <pc:sldMasterMk cId="2464305198" sldId="2147483648"/>
              <pc:sldLayoutMk cId="3839583478" sldId="2147483649"/>
              <ac:picMk id="7" creationId="{9AD13CA1-B822-D939-78CF-569C5648837B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24.122" v="257"/>
          <pc:sldLayoutMkLst>
            <pc:docMk/>
            <pc:sldMasterMk cId="2464305198" sldId="2147483648"/>
            <pc:sldLayoutMk cId="1164587433" sldId="2147483650"/>
          </pc:sldLayoutMkLst>
          <pc:picChg chg="add mod">
            <ac:chgData name="Rene-Ali Guenueruen" userId="d5877576-16cb-47e9-8e90-921db8c7931b" providerId="ADAL" clId="{211CF6DC-A754-40B5-AAA9-AB0D3A6742C1}" dt="2023-07-23T18:46:24.122" v="257"/>
            <ac:picMkLst>
              <pc:docMk/>
              <pc:sldMasterMk cId="2464305198" sldId="2147483648"/>
              <pc:sldLayoutMk cId="1164587433" sldId="2147483650"/>
              <ac:picMk id="7" creationId="{8732259D-7F76-4436-3A12-20429F4BE3E3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35.097" v="265"/>
          <pc:sldLayoutMkLst>
            <pc:docMk/>
            <pc:sldMasterMk cId="2464305198" sldId="2147483648"/>
            <pc:sldLayoutMk cId="489493789" sldId="2147483652"/>
          </pc:sldLayoutMkLst>
          <pc:picChg chg="add mod">
            <ac:chgData name="Rene-Ali Guenueruen" userId="d5877576-16cb-47e9-8e90-921db8c7931b" providerId="ADAL" clId="{211CF6DC-A754-40B5-AAA9-AB0D3A6742C1}" dt="2023-07-23T18:46:35.097" v="265"/>
            <ac:picMkLst>
              <pc:docMk/>
              <pc:sldMasterMk cId="2464305198" sldId="2147483648"/>
              <pc:sldLayoutMk cId="489493789" sldId="2147483652"/>
              <ac:picMk id="8" creationId="{05230057-C676-2C82-C40B-56E11C26B6D7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21.262" v="255"/>
          <pc:sldLayoutMkLst>
            <pc:docMk/>
            <pc:sldMasterMk cId="2464305198" sldId="2147483648"/>
            <pc:sldLayoutMk cId="692630252" sldId="2147483653"/>
          </pc:sldLayoutMkLst>
          <pc:picChg chg="add mod">
            <ac:chgData name="Rene-Ali Guenueruen" userId="d5877576-16cb-47e9-8e90-921db8c7931b" providerId="ADAL" clId="{211CF6DC-A754-40B5-AAA9-AB0D3A6742C1}" dt="2023-07-23T18:46:21.262" v="255"/>
            <ac:picMkLst>
              <pc:docMk/>
              <pc:sldMasterMk cId="2464305198" sldId="2147483648"/>
              <pc:sldLayoutMk cId="692630252" sldId="2147483653"/>
              <ac:picMk id="11" creationId="{E84EA63B-D498-339B-13DA-45EA486D4373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25.843" v="258"/>
          <pc:sldLayoutMkLst>
            <pc:docMk/>
            <pc:sldMasterMk cId="2464305198" sldId="2147483648"/>
            <pc:sldLayoutMk cId="3956699254" sldId="2147483654"/>
          </pc:sldLayoutMkLst>
          <pc:picChg chg="add mod">
            <ac:chgData name="Rene-Ali Guenueruen" userId="d5877576-16cb-47e9-8e90-921db8c7931b" providerId="ADAL" clId="{211CF6DC-A754-40B5-AAA9-AB0D3A6742C1}" dt="2023-07-23T18:46:25.843" v="258"/>
            <ac:picMkLst>
              <pc:docMk/>
              <pc:sldMasterMk cId="2464305198" sldId="2147483648"/>
              <pc:sldLayoutMk cId="3956699254" sldId="2147483654"/>
              <ac:picMk id="6" creationId="{2374863F-65DC-E98F-CED1-DE357731C9E5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37.507" v="267"/>
          <pc:sldLayoutMkLst>
            <pc:docMk/>
            <pc:sldMasterMk cId="2464305198" sldId="2147483648"/>
            <pc:sldLayoutMk cId="3925497679" sldId="2147483655"/>
          </pc:sldLayoutMkLst>
          <pc:picChg chg="add mod">
            <ac:chgData name="Rene-Ali Guenueruen" userId="d5877576-16cb-47e9-8e90-921db8c7931b" providerId="ADAL" clId="{211CF6DC-A754-40B5-AAA9-AB0D3A6742C1}" dt="2023-07-23T18:46:37.507" v="267"/>
            <ac:picMkLst>
              <pc:docMk/>
              <pc:sldMasterMk cId="2464305198" sldId="2147483648"/>
              <pc:sldLayoutMk cId="3925497679" sldId="2147483655"/>
              <ac:picMk id="5" creationId="{4948B9FC-2CF2-A26E-A030-9EBB0328FCB2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38.940" v="268"/>
          <pc:sldLayoutMkLst>
            <pc:docMk/>
            <pc:sldMasterMk cId="2464305198" sldId="2147483648"/>
            <pc:sldLayoutMk cId="2988813905" sldId="2147483656"/>
          </pc:sldLayoutMkLst>
          <pc:picChg chg="add mod">
            <ac:chgData name="Rene-Ali Guenueruen" userId="d5877576-16cb-47e9-8e90-921db8c7931b" providerId="ADAL" clId="{211CF6DC-A754-40B5-AAA9-AB0D3A6742C1}" dt="2023-07-23T18:46:38.940" v="268"/>
            <ac:picMkLst>
              <pc:docMk/>
              <pc:sldMasterMk cId="2464305198" sldId="2147483648"/>
              <pc:sldLayoutMk cId="2988813905" sldId="2147483656"/>
              <ac:picMk id="8" creationId="{DBBB5394-5ED5-3E87-4339-1A06BA12E880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40.052" v="269"/>
          <pc:sldLayoutMkLst>
            <pc:docMk/>
            <pc:sldMasterMk cId="2464305198" sldId="2147483648"/>
            <pc:sldLayoutMk cId="25473598" sldId="2147483657"/>
          </pc:sldLayoutMkLst>
          <pc:picChg chg="add mod">
            <ac:chgData name="Rene-Ali Guenueruen" userId="d5877576-16cb-47e9-8e90-921db8c7931b" providerId="ADAL" clId="{211CF6DC-A754-40B5-AAA9-AB0D3A6742C1}" dt="2023-07-23T18:46:40.052" v="269"/>
            <ac:picMkLst>
              <pc:docMk/>
              <pc:sldMasterMk cId="2464305198" sldId="2147483648"/>
              <pc:sldLayoutMk cId="25473598" sldId="2147483657"/>
              <ac:picMk id="8" creationId="{0DEA0BD7-237B-4ED1-B573-6D43B0BEF20C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18.353" v="253"/>
          <pc:sldLayoutMkLst>
            <pc:docMk/>
            <pc:sldMasterMk cId="2464305198" sldId="2147483648"/>
            <pc:sldLayoutMk cId="427803319" sldId="2147483663"/>
          </pc:sldLayoutMkLst>
          <pc:picChg chg="add mod">
            <ac:chgData name="Rene-Ali Guenueruen" userId="d5877576-16cb-47e9-8e90-921db8c7931b" providerId="ADAL" clId="{211CF6DC-A754-40B5-AAA9-AB0D3A6742C1}" dt="2023-07-23T18:46:18.353" v="253"/>
            <ac:picMkLst>
              <pc:docMk/>
              <pc:sldMasterMk cId="2464305198" sldId="2147483648"/>
              <pc:sldLayoutMk cId="427803319" sldId="2147483663"/>
              <ac:picMk id="4" creationId="{E9F6B77F-160D-6AB8-00DA-F83B1BEC3E49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36.405" v="266"/>
          <pc:sldLayoutMkLst>
            <pc:docMk/>
            <pc:sldMasterMk cId="2464305198" sldId="2147483648"/>
            <pc:sldLayoutMk cId="1907086036" sldId="2147483665"/>
          </pc:sldLayoutMkLst>
          <pc:picChg chg="add mod">
            <ac:chgData name="Rene-Ali Guenueruen" userId="d5877576-16cb-47e9-8e90-921db8c7931b" providerId="ADAL" clId="{211CF6DC-A754-40B5-AAA9-AB0D3A6742C1}" dt="2023-07-23T18:46:36.405" v="266"/>
            <ac:picMkLst>
              <pc:docMk/>
              <pc:sldMasterMk cId="2464305198" sldId="2147483648"/>
              <pc:sldLayoutMk cId="1907086036" sldId="2147483665"/>
              <ac:picMk id="6" creationId="{F092B1AE-6256-3F4C-9683-B22A1A10538C}"/>
            </ac:picMkLst>
          </pc:picChg>
        </pc:sldLayoutChg>
        <pc:sldLayoutChg chg="addSp delSp modSp mod">
          <pc:chgData name="Rene-Ali Guenueruen" userId="d5877576-16cb-47e9-8e90-921db8c7931b" providerId="ADAL" clId="{211CF6DC-A754-40B5-AAA9-AB0D3A6742C1}" dt="2023-07-23T18:45:53.431" v="243" actId="1076"/>
          <pc:sldLayoutMkLst>
            <pc:docMk/>
            <pc:sldMasterMk cId="2464305198" sldId="2147483648"/>
            <pc:sldLayoutMk cId="1539067653" sldId="2147483666"/>
          </pc:sldLayoutMkLst>
          <pc:spChg chg="del">
            <ac:chgData name="Rene-Ali Guenueruen" userId="d5877576-16cb-47e9-8e90-921db8c7931b" providerId="ADAL" clId="{211CF6DC-A754-40B5-AAA9-AB0D3A6742C1}" dt="2023-07-23T18:45:51.339" v="242" actId="478"/>
            <ac:spMkLst>
              <pc:docMk/>
              <pc:sldMasterMk cId="2464305198" sldId="2147483648"/>
              <pc:sldLayoutMk cId="1539067653" sldId="2147483666"/>
              <ac:spMk id="3" creationId="{9CAF00A3-1058-4FA9-A985-03711701054C}"/>
            </ac:spMkLst>
          </pc:spChg>
          <pc:picChg chg="add mod">
            <ac:chgData name="Rene-Ali Guenueruen" userId="d5877576-16cb-47e9-8e90-921db8c7931b" providerId="ADAL" clId="{211CF6DC-A754-40B5-AAA9-AB0D3A6742C1}" dt="2023-07-23T18:45:53.431" v="243" actId="1076"/>
            <ac:picMkLst>
              <pc:docMk/>
              <pc:sldMasterMk cId="2464305198" sldId="2147483648"/>
              <pc:sldLayoutMk cId="1539067653" sldId="2147483666"/>
              <ac:picMk id="10" creationId="{EC8A59D4-84BF-BD77-A81C-86510DC96BE2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08.039" v="247"/>
          <pc:sldLayoutMkLst>
            <pc:docMk/>
            <pc:sldMasterMk cId="2464305198" sldId="2147483648"/>
            <pc:sldLayoutMk cId="2865806376" sldId="2147483667"/>
          </pc:sldLayoutMkLst>
          <pc:picChg chg="add mod">
            <ac:chgData name="Rene-Ali Guenueruen" userId="d5877576-16cb-47e9-8e90-921db8c7931b" providerId="ADAL" clId="{211CF6DC-A754-40B5-AAA9-AB0D3A6742C1}" dt="2023-07-23T18:46:08.039" v="247"/>
            <ac:picMkLst>
              <pc:docMk/>
              <pc:sldMasterMk cId="2464305198" sldId="2147483648"/>
              <pc:sldLayoutMk cId="2865806376" sldId="2147483667"/>
              <ac:picMk id="8" creationId="{8AB525C4-9E16-C882-2E0B-57E227587E33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15.275" v="251"/>
          <pc:sldLayoutMkLst>
            <pc:docMk/>
            <pc:sldMasterMk cId="2464305198" sldId="2147483648"/>
            <pc:sldLayoutMk cId="3072585237" sldId="2147483669"/>
          </pc:sldLayoutMkLst>
          <pc:picChg chg="add mod">
            <ac:chgData name="Rene-Ali Guenueruen" userId="d5877576-16cb-47e9-8e90-921db8c7931b" providerId="ADAL" clId="{211CF6DC-A754-40B5-AAA9-AB0D3A6742C1}" dt="2023-07-23T18:46:15.275" v="251"/>
            <ac:picMkLst>
              <pc:docMk/>
              <pc:sldMasterMk cId="2464305198" sldId="2147483648"/>
              <pc:sldLayoutMk cId="3072585237" sldId="2147483669"/>
              <ac:picMk id="6" creationId="{B21E857A-7A35-9D99-65D6-1BC04FFC9C8C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04.416" v="245"/>
          <pc:sldLayoutMkLst>
            <pc:docMk/>
            <pc:sldMasterMk cId="2464305198" sldId="2147483648"/>
            <pc:sldLayoutMk cId="3213575884" sldId="2147483671"/>
          </pc:sldLayoutMkLst>
          <pc:picChg chg="add mod">
            <ac:chgData name="Rene-Ali Guenueruen" userId="d5877576-16cb-47e9-8e90-921db8c7931b" providerId="ADAL" clId="{211CF6DC-A754-40B5-AAA9-AB0D3A6742C1}" dt="2023-07-23T18:46:04.416" v="245"/>
            <ac:picMkLst>
              <pc:docMk/>
              <pc:sldMasterMk cId="2464305198" sldId="2147483648"/>
              <pc:sldLayoutMk cId="3213575884" sldId="2147483671"/>
              <ac:picMk id="3" creationId="{F02508E6-B542-9FAB-2DED-B164BD91F64E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13.519" v="250"/>
          <pc:sldLayoutMkLst>
            <pc:docMk/>
            <pc:sldMasterMk cId="2464305198" sldId="2147483648"/>
            <pc:sldLayoutMk cId="3750099746" sldId="2147483672"/>
          </pc:sldLayoutMkLst>
          <pc:picChg chg="add mod">
            <ac:chgData name="Rene-Ali Guenueruen" userId="d5877576-16cb-47e9-8e90-921db8c7931b" providerId="ADAL" clId="{211CF6DC-A754-40B5-AAA9-AB0D3A6742C1}" dt="2023-07-23T18:46:13.519" v="250"/>
            <ac:picMkLst>
              <pc:docMk/>
              <pc:sldMasterMk cId="2464305198" sldId="2147483648"/>
              <pc:sldLayoutMk cId="3750099746" sldId="2147483672"/>
              <ac:picMk id="10" creationId="{C9F1D745-CF22-308B-9606-A8B4F931113A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11.140" v="249"/>
          <pc:sldLayoutMkLst>
            <pc:docMk/>
            <pc:sldMasterMk cId="2464305198" sldId="2147483648"/>
            <pc:sldLayoutMk cId="500680143" sldId="2147483673"/>
          </pc:sldLayoutMkLst>
          <pc:picChg chg="add mod">
            <ac:chgData name="Rene-Ali Guenueruen" userId="d5877576-16cb-47e9-8e90-921db8c7931b" providerId="ADAL" clId="{211CF6DC-A754-40B5-AAA9-AB0D3A6742C1}" dt="2023-07-23T18:46:11.140" v="249"/>
            <ac:picMkLst>
              <pc:docMk/>
              <pc:sldMasterMk cId="2464305198" sldId="2147483648"/>
              <pc:sldLayoutMk cId="500680143" sldId="2147483673"/>
              <ac:picMk id="3" creationId="{B96F6974-1047-8E16-DE6D-A9A263E56120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33.576" v="264"/>
          <pc:sldLayoutMkLst>
            <pc:docMk/>
            <pc:sldMasterMk cId="2464305198" sldId="2147483648"/>
            <pc:sldLayoutMk cId="2679929954" sldId="2147483675"/>
          </pc:sldLayoutMkLst>
          <pc:picChg chg="add mod">
            <ac:chgData name="Rene-Ali Guenueruen" userId="d5877576-16cb-47e9-8e90-921db8c7931b" providerId="ADAL" clId="{211CF6DC-A754-40B5-AAA9-AB0D3A6742C1}" dt="2023-07-23T18:46:33.576" v="264"/>
            <ac:picMkLst>
              <pc:docMk/>
              <pc:sldMasterMk cId="2464305198" sldId="2147483648"/>
              <pc:sldLayoutMk cId="2679929954" sldId="2147483675"/>
              <ac:picMk id="6" creationId="{CBA1A7A4-2D16-1325-9849-B48FC39C37D5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31.051" v="262"/>
          <pc:sldLayoutMkLst>
            <pc:docMk/>
            <pc:sldMasterMk cId="2464305198" sldId="2147483648"/>
            <pc:sldLayoutMk cId="1208221937" sldId="2147483676"/>
          </pc:sldLayoutMkLst>
          <pc:picChg chg="add mod">
            <ac:chgData name="Rene-Ali Guenueruen" userId="d5877576-16cb-47e9-8e90-921db8c7931b" providerId="ADAL" clId="{211CF6DC-A754-40B5-AAA9-AB0D3A6742C1}" dt="2023-07-23T18:46:31.051" v="262"/>
            <ac:picMkLst>
              <pc:docMk/>
              <pc:sldMasterMk cId="2464305198" sldId="2147483648"/>
              <pc:sldLayoutMk cId="1208221937" sldId="2147483676"/>
              <ac:picMk id="3" creationId="{DD9967ED-E68E-98E6-EE3A-56DAFFE0DB0A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19.741" v="254"/>
          <pc:sldLayoutMkLst>
            <pc:docMk/>
            <pc:sldMasterMk cId="2464305198" sldId="2147483648"/>
            <pc:sldLayoutMk cId="915863842" sldId="2147483677"/>
          </pc:sldLayoutMkLst>
          <pc:picChg chg="add mod">
            <ac:chgData name="Rene-Ali Guenueruen" userId="d5877576-16cb-47e9-8e90-921db8c7931b" providerId="ADAL" clId="{211CF6DC-A754-40B5-AAA9-AB0D3A6742C1}" dt="2023-07-23T18:46:19.741" v="254"/>
            <ac:picMkLst>
              <pc:docMk/>
              <pc:sldMasterMk cId="2464305198" sldId="2147483648"/>
              <pc:sldLayoutMk cId="915863842" sldId="2147483677"/>
              <ac:picMk id="6" creationId="{0E40AD24-B43A-F577-1479-5D27120F6688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22.613" v="256"/>
          <pc:sldLayoutMkLst>
            <pc:docMk/>
            <pc:sldMasterMk cId="2464305198" sldId="2147483648"/>
            <pc:sldLayoutMk cId="4242866282" sldId="2147483678"/>
          </pc:sldLayoutMkLst>
          <pc:picChg chg="add mod">
            <ac:chgData name="Rene-Ali Guenueruen" userId="d5877576-16cb-47e9-8e90-921db8c7931b" providerId="ADAL" clId="{211CF6DC-A754-40B5-AAA9-AB0D3A6742C1}" dt="2023-07-23T18:46:22.613" v="256"/>
            <ac:picMkLst>
              <pc:docMk/>
              <pc:sldMasterMk cId="2464305198" sldId="2147483648"/>
              <pc:sldLayoutMk cId="4242866282" sldId="2147483678"/>
              <ac:picMk id="3" creationId="{EB600834-9C2C-27CC-B78B-5947564D9E74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32.335" v="263"/>
          <pc:sldLayoutMkLst>
            <pc:docMk/>
            <pc:sldMasterMk cId="2464305198" sldId="2147483648"/>
            <pc:sldLayoutMk cId="1463244624" sldId="2147483680"/>
          </pc:sldLayoutMkLst>
          <pc:picChg chg="add mod">
            <ac:chgData name="Rene-Ali Guenueruen" userId="d5877576-16cb-47e9-8e90-921db8c7931b" providerId="ADAL" clId="{211CF6DC-A754-40B5-AAA9-AB0D3A6742C1}" dt="2023-07-23T18:46:32.335" v="263"/>
            <ac:picMkLst>
              <pc:docMk/>
              <pc:sldMasterMk cId="2464305198" sldId="2147483648"/>
              <pc:sldLayoutMk cId="1463244624" sldId="2147483680"/>
              <ac:picMk id="2" creationId="{E42A6FFD-0F59-6839-4783-A8314C0434DF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27.147" v="259"/>
          <pc:sldLayoutMkLst>
            <pc:docMk/>
            <pc:sldMasterMk cId="2464305198" sldId="2147483648"/>
            <pc:sldLayoutMk cId="1507401601" sldId="2147483681"/>
          </pc:sldLayoutMkLst>
          <pc:picChg chg="add mod">
            <ac:chgData name="Rene-Ali Guenueruen" userId="d5877576-16cb-47e9-8e90-921db8c7931b" providerId="ADAL" clId="{211CF6DC-A754-40B5-AAA9-AB0D3A6742C1}" dt="2023-07-23T18:46:27.147" v="259"/>
            <ac:picMkLst>
              <pc:docMk/>
              <pc:sldMasterMk cId="2464305198" sldId="2147483648"/>
              <pc:sldLayoutMk cId="1507401601" sldId="2147483681"/>
              <ac:picMk id="6" creationId="{DAFF021A-879A-BFC9-D48E-C1FA23D17492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16.905" v="252"/>
          <pc:sldLayoutMkLst>
            <pc:docMk/>
            <pc:sldMasterMk cId="2464305198" sldId="2147483648"/>
            <pc:sldLayoutMk cId="321540317" sldId="2147483682"/>
          </pc:sldLayoutMkLst>
          <pc:picChg chg="add mod">
            <ac:chgData name="Rene-Ali Guenueruen" userId="d5877576-16cb-47e9-8e90-921db8c7931b" providerId="ADAL" clId="{211CF6DC-A754-40B5-AAA9-AB0D3A6742C1}" dt="2023-07-23T18:46:16.905" v="252"/>
            <ac:picMkLst>
              <pc:docMk/>
              <pc:sldMasterMk cId="2464305198" sldId="2147483648"/>
              <pc:sldLayoutMk cId="321540317" sldId="2147483682"/>
              <ac:picMk id="3" creationId="{25E48521-6F06-A07A-8A1F-7CB2D8B0C52D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06.399" v="246"/>
          <pc:sldLayoutMkLst>
            <pc:docMk/>
            <pc:sldMasterMk cId="2464305198" sldId="2147483648"/>
            <pc:sldLayoutMk cId="1899692092" sldId="2147483683"/>
          </pc:sldLayoutMkLst>
          <pc:picChg chg="add mod">
            <ac:chgData name="Rene-Ali Guenueruen" userId="d5877576-16cb-47e9-8e90-921db8c7931b" providerId="ADAL" clId="{211CF6DC-A754-40B5-AAA9-AB0D3A6742C1}" dt="2023-07-23T18:46:06.399" v="246"/>
            <ac:picMkLst>
              <pc:docMk/>
              <pc:sldMasterMk cId="2464305198" sldId="2147483648"/>
              <pc:sldLayoutMk cId="1899692092" sldId="2147483683"/>
              <ac:picMk id="6" creationId="{73B21405-9125-A603-9EF6-3AA97AC2DED2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01.764" v="244"/>
          <pc:sldLayoutMkLst>
            <pc:docMk/>
            <pc:sldMasterMk cId="2464305198" sldId="2147483648"/>
            <pc:sldLayoutMk cId="3742711217" sldId="2147483684"/>
          </pc:sldLayoutMkLst>
          <pc:picChg chg="add mod">
            <ac:chgData name="Rene-Ali Guenueruen" userId="d5877576-16cb-47e9-8e90-921db8c7931b" providerId="ADAL" clId="{211CF6DC-A754-40B5-AAA9-AB0D3A6742C1}" dt="2023-07-23T18:46:01.764" v="244"/>
            <ac:picMkLst>
              <pc:docMk/>
              <pc:sldMasterMk cId="2464305198" sldId="2147483648"/>
              <pc:sldLayoutMk cId="3742711217" sldId="2147483684"/>
              <ac:picMk id="4" creationId="{12C9BA3F-FEC9-3E92-B51F-C6609C03CD3C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28.490" v="260"/>
          <pc:sldLayoutMkLst>
            <pc:docMk/>
            <pc:sldMasterMk cId="2464305198" sldId="2147483648"/>
            <pc:sldLayoutMk cId="2422894437" sldId="2147483686"/>
          </pc:sldLayoutMkLst>
          <pc:picChg chg="add mod">
            <ac:chgData name="Rene-Ali Guenueruen" userId="d5877576-16cb-47e9-8e90-921db8c7931b" providerId="ADAL" clId="{211CF6DC-A754-40B5-AAA9-AB0D3A6742C1}" dt="2023-07-23T18:46:28.490" v="260"/>
            <ac:picMkLst>
              <pc:docMk/>
              <pc:sldMasterMk cId="2464305198" sldId="2147483648"/>
              <pc:sldLayoutMk cId="2422894437" sldId="2147483686"/>
              <ac:picMk id="13" creationId="{8F6FD9EB-8ACF-3484-6A4B-0513BA7E87C9}"/>
            </ac:picMkLst>
          </pc:picChg>
        </pc:sldLayoutChg>
        <pc:sldLayoutChg chg="addSp delSp modSp mod">
          <pc:chgData name="Rene-Ali Guenueruen" userId="d5877576-16cb-47e9-8e90-921db8c7931b" providerId="ADAL" clId="{211CF6DC-A754-40B5-AAA9-AB0D3A6742C1}" dt="2023-07-23T18:47:53.026" v="280" actId="478"/>
          <pc:sldLayoutMkLst>
            <pc:docMk/>
            <pc:sldMasterMk cId="2464305198" sldId="2147483648"/>
            <pc:sldLayoutMk cId="999581253" sldId="2147483688"/>
          </pc:sldLayoutMkLst>
          <pc:picChg chg="add del mod">
            <ac:chgData name="Rene-Ali Guenueruen" userId="d5877576-16cb-47e9-8e90-921db8c7931b" providerId="ADAL" clId="{211CF6DC-A754-40B5-AAA9-AB0D3A6742C1}" dt="2023-07-23T18:47:53.026" v="280" actId="478"/>
            <ac:picMkLst>
              <pc:docMk/>
              <pc:sldMasterMk cId="2464305198" sldId="2147483648"/>
              <pc:sldLayoutMk cId="999581253" sldId="2147483688"/>
              <ac:picMk id="3" creationId="{052D8B90-2422-2BAC-7DC5-4564BB962464}"/>
            </ac:picMkLst>
          </pc:picChg>
        </pc:sldLayoutChg>
        <pc:sldLayoutChg chg="addSp modSp">
          <pc:chgData name="Rene-Ali Guenueruen" userId="d5877576-16cb-47e9-8e90-921db8c7931b" providerId="ADAL" clId="{211CF6DC-A754-40B5-AAA9-AB0D3A6742C1}" dt="2023-07-23T18:46:29.765" v="261"/>
          <pc:sldLayoutMkLst>
            <pc:docMk/>
            <pc:sldMasterMk cId="2464305198" sldId="2147483648"/>
            <pc:sldLayoutMk cId="2893847496" sldId="2147483690"/>
          </pc:sldLayoutMkLst>
          <pc:picChg chg="add mod">
            <ac:chgData name="Rene-Ali Guenueruen" userId="d5877576-16cb-47e9-8e90-921db8c7931b" providerId="ADAL" clId="{211CF6DC-A754-40B5-AAA9-AB0D3A6742C1}" dt="2023-07-23T18:46:29.765" v="261"/>
            <ac:picMkLst>
              <pc:docMk/>
              <pc:sldMasterMk cId="2464305198" sldId="2147483648"/>
              <pc:sldLayoutMk cId="2893847496" sldId="2147483690"/>
              <ac:picMk id="8" creationId="{6EF4B0FE-9DCE-6499-E554-920990A0D17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B1F8D3-7779-428B-B14E-D46DF3DD7D5A}" type="datetime1">
              <a:rPr lang="de-DE" smtClean="0"/>
              <a:t>28.07.2023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4693D-FC97-404F-AC7C-ED8763DA3FCC}" type="datetime1">
              <a:rPr lang="de-DE" smtClean="0"/>
              <a:pPr/>
              <a:t>28.07.2023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18E0B9-48E4-499D-93B2-B07D00395BAC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04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300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872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862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7810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18E0B9-48E4-499D-93B2-B07D00395BA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55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682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38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01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534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98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183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082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53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5106" y="457200"/>
            <a:ext cx="9668169" cy="528605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über den Mar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Bild durch Klicken hinzufügen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20XX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6" name="Grafik 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B21E857A-7A35-9D99-65D6-1BC04FFC9C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1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8" name="Bildplatzhalt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de-DE" noProof="0"/>
              <a:t>Abschnittsüberschrift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de-DE" noProof="0"/>
              <a:t>Abschnittsüberschrift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de-DE" noProof="0"/>
              <a:t>Abschnittsüberschrift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17" name="Datumsplatzhalt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3" name="Grafik 2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25E48521-6F06-A07A-8A1F-7CB2D8B0C5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de-DE" noProof="0"/>
              <a:t>TITEL FÜR QUADRANT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de-DE" noProof="0"/>
              <a:t>TITEL FÜR QUADRANT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de-DE" noProof="0"/>
              <a:t>TITEL FÜR QUADRANT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de-DE" noProof="0"/>
              <a:t>TITEL FÜR QUADRANT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 noProof="0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 noProof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 noProof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 noProof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 noProof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 noProof="0"/>
            </a:p>
          </p:txBody>
        </p:sp>
      </p:grpSp>
      <p:sp>
        <p:nvSpPr>
          <p:cNvPr id="27" name="Datumsplatzhalt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4" name="Grafik 3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E9F6B77F-160D-6AB8-00DA-F83B1BEC3E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chstums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6" name="Grafik 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0E40AD24-B43A-F577-1479-5D27120F66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11" name="Grafik 10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E84EA63B-D498-339B-13DA-45EA486D4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64" name="Textplatzhalt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Elementtitel</a:t>
            </a:r>
          </a:p>
        </p:txBody>
      </p:sp>
      <p:sp>
        <p:nvSpPr>
          <p:cNvPr id="38" name="Textplatzhalt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2" name="Textplatzhalt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4" name="Textplatzhalt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5" name="Textplatzhalt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7" name="Textplatzhalt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1" name="Textplatzhalt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52" name="Textplatzhalt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4" name="Textplatzhalt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5" name="Textplatzhalt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6" name="Textplatzhalt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7" name="Textplatzhalt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8" name="Textplatzhalt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60" name="Textplatzhalt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61" name="Textplatzhalt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9" name="Textplatzhalt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umsplatzhalt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3" name="Grafik 2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EB600834-9C2C-27CC-B78B-5947564D9E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7" name="Grafik 6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8732259D-7F76-4436-3A12-20429F4BE3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9" name="Textplatzhalt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6" name="Grafik 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2374863F-65DC-E98F-CED1-DE357731C9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9" name="Textplatzhalt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44" name="Bildplatzhalt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46" name="Textplatzhalt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47" name="Bildplatzhalt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8" name="Textplatzhalt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49" name="Textplatzhalt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50" name="Bildplatzhalt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51" name="Textplatzhalt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52" name="Textplatzhalt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55" name="Textplatzhalt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6" name="Grafik 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DAFF021A-879A-BFC9-D48E-C1FA23D174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de-DE" noProof="0"/>
              <a:t>Inhalt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Abschnittstitel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Abschnittstitel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28" name="Inhaltsplatzhalt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de-DE" noProof="0"/>
              <a:t>Inhalt hinzufügen</a:t>
            </a:r>
          </a:p>
        </p:txBody>
      </p:sp>
      <p:sp>
        <p:nvSpPr>
          <p:cNvPr id="30" name="Textplatzhalt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Abschnittstitel</a:t>
            </a:r>
          </a:p>
        </p:txBody>
      </p:sp>
      <p:sp>
        <p:nvSpPr>
          <p:cNvPr id="31" name="Textplatzhalt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Abschnittstitel</a:t>
            </a:r>
          </a:p>
        </p:txBody>
      </p:sp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29" name="Inhaltsplatzhalt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de-DE" noProof="0"/>
              <a:t>Inhalt hinzufügen</a:t>
            </a:r>
          </a:p>
        </p:txBody>
      </p:sp>
      <p:sp>
        <p:nvSpPr>
          <p:cNvPr id="34" name="Textplatzhalt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Abschnittstitel</a:t>
            </a:r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Abschnittstitel</a:t>
            </a:r>
          </a:p>
        </p:txBody>
      </p:sp>
      <p:sp>
        <p:nvSpPr>
          <p:cNvPr id="36" name="Textplatzhalt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42" name="Inhaltsplatzhalt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de-DE" noProof="0"/>
              <a:t>Inhalt hinzufügen</a:t>
            </a:r>
          </a:p>
        </p:txBody>
      </p:sp>
      <p:sp>
        <p:nvSpPr>
          <p:cNvPr id="38" name="Textplatzhalt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Abschnittstitel</a:t>
            </a:r>
          </a:p>
        </p:txBody>
      </p:sp>
      <p:sp>
        <p:nvSpPr>
          <p:cNvPr id="39" name="Textplatzhalt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Abschnittstitel</a:t>
            </a:r>
          </a:p>
        </p:txBody>
      </p:sp>
      <p:sp>
        <p:nvSpPr>
          <p:cNvPr id="40" name="Textplatzhalt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13" name="Grafik 12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8F6FD9EB-8ACF-3484-6A4B-0513BA7E87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10" name="Grafik 9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EC8A59D4-84BF-BD77-A81C-86510DC96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8" name="Grafik 7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6EF4B0FE-9DCE-6499-E554-920990A0D1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3" name="Grafik 2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DD9967ED-E68E-98E6-EE3A-56DAFFE0DB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pic>
        <p:nvPicPr>
          <p:cNvPr id="2" name="Grafik 1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E42A6FFD-0F59-6839-4783-A8314C0434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6" name="Grafik 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CBA1A7A4-2D16-1325-9849-B48FC39C37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8" name="Grafik 7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05230057-C676-2C82-C40B-56E11C26B6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6" name="Grafik 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F092B1AE-6256-3F4C-9683-B22A1A105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5" name="Grafik 4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4948B9FC-2CF2-A26E-A030-9EBB0328FC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8" name="Grafik 7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DBBB5394-5ED5-3E87-4339-1A06BA12E8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8" name="Grafik 7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0DEA0BD7-237B-4ED1-B573-6D43B0BEF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endParaRPr lang="de-DE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4" name="Grafik 3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12C9BA3F-FEC9-3E92-B51F-C6609C03CD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4" name="Textplatzhalt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Textplatzhalt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3" name="Grafik 2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F02508E6-B542-9FAB-2DED-B164BD91F6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18" name="Fußzeilenplatzhalt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23" name="Foliennummernplatzhalt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6" name="Grafik 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73B21405-9125-A603-9EF6-3AA97AC2DE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und 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8" name="Grafik 7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8AB525C4-9E16-C882-2E0B-57E227587E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chäfts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Klicken Sie, um ein Bild hinzuzufügen.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Aufzählungszeichen 2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19" name="Bildplatzhalt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Klicken Sie, um ein Bild hinzuzufügen.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Aufzählungszeichen 3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20" name="Bildplatzhalt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Klicken Sie, um ein Bild hinzuzufügen.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Aufzählungszeichen 4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15" name="Datumsplatzhalt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3" name="Grafik 2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B96F6974-1047-8E16-DE6D-A9A263E56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ttbewer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10" name="Grafik 9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C9F1D745-CF22-308B-9606-A8B4F9311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98" y="4845494"/>
            <a:ext cx="2645932" cy="26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 für 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braune Holzklötze auf weißem Tisch">
            <a:extLst>
              <a:ext uri="{FF2B5EF4-FFF2-40B4-BE49-F238E27FC236}">
                <a16:creationId xmlns:a16="http://schemas.microsoft.com/office/drawing/2014/main" id="{16A2A62C-8884-8899-261E-9372CB4F2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768" y="0"/>
            <a:ext cx="77463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nks / BBRZ GRUPPE">
            <a:extLst>
              <a:ext uri="{FF2B5EF4-FFF2-40B4-BE49-F238E27FC236}">
                <a16:creationId xmlns:a16="http://schemas.microsoft.com/office/drawing/2014/main" id="{FB63A4BE-62E2-B37D-2A71-1D93E5913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81" y="3244289"/>
            <a:ext cx="1593391" cy="12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189D228B-994C-42C4-89EB-39A1A7BC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796" y="-804846"/>
            <a:ext cx="4655138" cy="46551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DE4BAF1-A613-D499-95C2-792299DCFD09}"/>
              </a:ext>
            </a:extLst>
          </p:cNvPr>
          <p:cNvSpPr/>
          <p:nvPr/>
        </p:nvSpPr>
        <p:spPr>
          <a:xfrm>
            <a:off x="9079359" y="2126439"/>
            <a:ext cx="1404135" cy="1222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de-DE" sz="2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F62626C-0F56-2286-CC7C-F0719703E36D}"/>
              </a:ext>
            </a:extLst>
          </p:cNvPr>
          <p:cNvSpPr/>
          <p:nvPr/>
        </p:nvSpPr>
        <p:spPr>
          <a:xfrm>
            <a:off x="7240091" y="5182833"/>
            <a:ext cx="5342562" cy="842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600" dirty="0">
                <a:solidFill>
                  <a:schemeClr val="tx1"/>
                </a:solidFill>
                <a:latin typeface="Plus Jakarta Sans"/>
                <a:ea typeface="+mj-ea"/>
                <a:cs typeface="+mj-cs"/>
              </a:rPr>
              <a:t>Abschlussprojekt </a:t>
            </a:r>
          </a:p>
          <a:p>
            <a:pPr algn="ctr"/>
            <a:r>
              <a:rPr lang="de-AT" sz="2600" dirty="0">
                <a:solidFill>
                  <a:schemeClr val="tx1"/>
                </a:solidFill>
                <a:latin typeface="Plus Jakarta Sans"/>
                <a:ea typeface="+mj-ea"/>
                <a:cs typeface="+mj-cs"/>
              </a:rPr>
              <a:t>Diplomlehrgang 2022/23</a:t>
            </a:r>
            <a:endParaRPr lang="de-DE" sz="2600" dirty="0">
              <a:solidFill>
                <a:schemeClr val="tx1"/>
              </a:solidFill>
              <a:latin typeface="Plus Jakarta Sans"/>
              <a:ea typeface="+mj-ea"/>
              <a:cs typeface="+mj-cs"/>
            </a:endParaRP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E2C826D-B240-94EF-F004-3A4F3C9C97B6}"/>
              </a:ext>
            </a:extLst>
          </p:cNvPr>
          <p:cNvCxnSpPr/>
          <p:nvPr/>
        </p:nvCxnSpPr>
        <p:spPr>
          <a:xfrm>
            <a:off x="7667625" y="-238125"/>
            <a:ext cx="0" cy="7296150"/>
          </a:xfrm>
          <a:prstGeom prst="line">
            <a:avLst/>
          </a:prstGeom>
          <a:ln w="6032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DERS.BAY Vienna | Simmering (Vienna)">
            <a:extLst>
              <a:ext uri="{FF2B5EF4-FFF2-40B4-BE49-F238E27FC236}">
                <a16:creationId xmlns:a16="http://schemas.microsoft.com/office/drawing/2014/main" id="{3350ADB6-5D1A-32AE-3CA4-FFFA642A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922" y="3143897"/>
            <a:ext cx="1822507" cy="182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Computer, Screenshot, Menschliches Gesicht enthält.&#10;&#10;Automatisch generierte Beschreibung">
            <a:extLst>
              <a:ext uri="{FF2B5EF4-FFF2-40B4-BE49-F238E27FC236}">
                <a16:creationId xmlns:a16="http://schemas.microsoft.com/office/drawing/2014/main" id="{DF4A0A0F-93C5-34B6-A94D-6AB12D3D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303" y="0"/>
            <a:ext cx="5434723" cy="7394108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10</a:t>
            </a:fld>
            <a:endParaRPr lang="de-DE" dirty="0"/>
          </a:p>
        </p:txBody>
      </p:sp>
      <p:sp>
        <p:nvSpPr>
          <p:cNvPr id="11" name="AutoShape 2" descr="Online Epinephrine Auto-Injectors - Nine Lives CPR">
            <a:extLst>
              <a:ext uri="{FF2B5EF4-FFF2-40B4-BE49-F238E27FC236}">
                <a16:creationId xmlns:a16="http://schemas.microsoft.com/office/drawing/2014/main" id="{012136FC-F01A-5E0A-0103-5DF3030DB4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8" name="Picture 4" descr="Free Demo - Patient Health Records, Patient Portal &amp; Management Software">
            <a:extLst>
              <a:ext uri="{FF2B5EF4-FFF2-40B4-BE49-F238E27FC236}">
                <a16:creationId xmlns:a16="http://schemas.microsoft.com/office/drawing/2014/main" id="{27929E79-4B03-368E-8745-8D5D44B5B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6" y="1383960"/>
            <a:ext cx="5614074" cy="54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AC2B5F0-4B40-6593-499B-E99CBB1DBCE6}"/>
              </a:ext>
            </a:extLst>
          </p:cNvPr>
          <p:cNvSpPr/>
          <p:nvPr/>
        </p:nvSpPr>
        <p:spPr>
          <a:xfrm>
            <a:off x="9791700" y="2271123"/>
            <a:ext cx="1036320" cy="232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600" b="1" dirty="0">
                <a:solidFill>
                  <a:srgbClr val="0070C0"/>
                </a:solidFill>
              </a:rPr>
              <a:t>LIVE</a:t>
            </a:r>
            <a:endParaRPr lang="de-DE" sz="2600" b="1" dirty="0">
              <a:solidFill>
                <a:srgbClr val="0070C0"/>
              </a:solidFill>
            </a:endParaRPr>
          </a:p>
        </p:txBody>
      </p:sp>
      <p:pic>
        <p:nvPicPr>
          <p:cNvPr id="1030" name="Picture 6" descr="Live icons for free download | Freepik">
            <a:extLst>
              <a:ext uri="{FF2B5EF4-FFF2-40B4-BE49-F238E27FC236}">
                <a16:creationId xmlns:a16="http://schemas.microsoft.com/office/drawing/2014/main" id="{EFF9A180-0210-F4F2-3328-3ADF6F3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0" y="1674177"/>
            <a:ext cx="1293495" cy="129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53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FF894AB2-B702-EBFC-97D0-54692CCFCDBD}"/>
              </a:ext>
            </a:extLst>
          </p:cNvPr>
          <p:cNvCxnSpPr>
            <a:cxnSpLocks/>
          </p:cNvCxnSpPr>
          <p:nvPr/>
        </p:nvCxnSpPr>
        <p:spPr>
          <a:xfrm flipV="1">
            <a:off x="5581650" y="2056609"/>
            <a:ext cx="3479416" cy="2370727"/>
          </a:xfrm>
          <a:prstGeom prst="bentConnector3">
            <a:avLst>
              <a:gd name="adj1" fmla="val 55475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78" y="530065"/>
            <a:ext cx="7592821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So einfach, so </a:t>
            </a:r>
            <a:r>
              <a:rPr lang="de-DE" dirty="0" err="1">
                <a:latin typeface="Plus Jakarta Sans" pitchFamily="2" charset="0"/>
                <a:cs typeface="Plus Jakarta Sans" pitchFamily="2" charset="0"/>
              </a:rPr>
              <a:t>umkompliziert</a:t>
            </a:r>
            <a:r>
              <a:rPr lang="de-DE" dirty="0">
                <a:latin typeface="Plus Jakarta Sans" pitchFamily="2" charset="0"/>
                <a:cs typeface="Plus Jakarta Sans" pitchFamily="2" charset="0"/>
              </a:rPr>
              <a:t>, so </a:t>
            </a:r>
            <a:r>
              <a:rPr lang="de-DE" sz="4900" b="1" dirty="0" err="1">
                <a:solidFill>
                  <a:srgbClr val="0070C0"/>
                </a:solidFill>
                <a:latin typeface="Plus Jakarta Sans"/>
              </a:rPr>
              <a:t>nachhilfe.wien</a:t>
            </a:r>
            <a:endParaRPr lang="de-DE" sz="4900" b="1" dirty="0">
              <a:solidFill>
                <a:srgbClr val="0070C0"/>
              </a:solidFill>
              <a:latin typeface="Plus Jakarta Sans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11</a:t>
            </a:fld>
            <a:endParaRPr lang="de-DE" dirty="0"/>
          </a:p>
        </p:txBody>
      </p:sp>
      <p:pic>
        <p:nvPicPr>
          <p:cNvPr id="4" name="Grafik 3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A30E9918-E5BF-7796-6189-E15540C0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42" y="3023968"/>
            <a:ext cx="4698918" cy="2806736"/>
          </a:xfrm>
          <a:prstGeom prst="rect">
            <a:avLst/>
          </a:prstGeom>
          <a:ln w="44450">
            <a:solidFill>
              <a:srgbClr val="0070C0"/>
            </a:solidFill>
          </a:ln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401EC0B-F391-515E-149C-E78328F636E5}"/>
              </a:ext>
            </a:extLst>
          </p:cNvPr>
          <p:cNvCxnSpPr>
            <a:cxnSpLocks/>
          </p:cNvCxnSpPr>
          <p:nvPr/>
        </p:nvCxnSpPr>
        <p:spPr>
          <a:xfrm flipH="1">
            <a:off x="4810125" y="2266156"/>
            <a:ext cx="285750" cy="591344"/>
          </a:xfrm>
          <a:prstGeom prst="straightConnector1">
            <a:avLst/>
          </a:prstGeom>
          <a:ln w="317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A16B353-1AA3-CCDD-44A0-218DF5647356}"/>
              </a:ext>
            </a:extLst>
          </p:cNvPr>
          <p:cNvCxnSpPr>
            <a:cxnSpLocks/>
          </p:cNvCxnSpPr>
          <p:nvPr/>
        </p:nvCxnSpPr>
        <p:spPr>
          <a:xfrm>
            <a:off x="2911162" y="2325060"/>
            <a:ext cx="258570" cy="587041"/>
          </a:xfrm>
          <a:prstGeom prst="straightConnector1">
            <a:avLst/>
          </a:prstGeom>
          <a:ln w="317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1165DE-30FD-51B0-09A1-797F20055331}"/>
              </a:ext>
            </a:extLst>
          </p:cNvPr>
          <p:cNvCxnSpPr>
            <a:cxnSpLocks/>
          </p:cNvCxnSpPr>
          <p:nvPr/>
        </p:nvCxnSpPr>
        <p:spPr>
          <a:xfrm>
            <a:off x="502446" y="2647155"/>
            <a:ext cx="453794" cy="382419"/>
          </a:xfrm>
          <a:prstGeom prst="straightConnector1">
            <a:avLst/>
          </a:prstGeom>
          <a:ln w="317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A4C1B6-9B31-364B-7622-AA991EBEE237}"/>
              </a:ext>
            </a:extLst>
          </p:cNvPr>
          <p:cNvCxnSpPr>
            <a:cxnSpLocks/>
          </p:cNvCxnSpPr>
          <p:nvPr/>
        </p:nvCxnSpPr>
        <p:spPr>
          <a:xfrm flipH="1" flipV="1">
            <a:off x="6045853" y="5159926"/>
            <a:ext cx="665067" cy="202649"/>
          </a:xfrm>
          <a:prstGeom prst="straightConnector1">
            <a:avLst/>
          </a:prstGeom>
          <a:ln w="317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EC59501-E992-9425-93EB-08237FAA9594}"/>
              </a:ext>
            </a:extLst>
          </p:cNvPr>
          <p:cNvCxnSpPr>
            <a:cxnSpLocks/>
          </p:cNvCxnSpPr>
          <p:nvPr/>
        </p:nvCxnSpPr>
        <p:spPr>
          <a:xfrm flipV="1">
            <a:off x="395738" y="4741655"/>
            <a:ext cx="617751" cy="225011"/>
          </a:xfrm>
          <a:prstGeom prst="straightConnector1">
            <a:avLst/>
          </a:prstGeom>
          <a:ln w="317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C406ED1-A195-470F-C5F1-791EC512D7CE}"/>
              </a:ext>
            </a:extLst>
          </p:cNvPr>
          <p:cNvCxnSpPr>
            <a:cxnSpLocks/>
          </p:cNvCxnSpPr>
          <p:nvPr/>
        </p:nvCxnSpPr>
        <p:spPr>
          <a:xfrm flipH="1" flipV="1">
            <a:off x="3581401" y="6066629"/>
            <a:ext cx="187135" cy="472283"/>
          </a:xfrm>
          <a:prstGeom prst="straightConnector1">
            <a:avLst/>
          </a:prstGeom>
          <a:ln w="317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registration-icon-png-6 - Thalassa festival">
            <a:extLst>
              <a:ext uri="{FF2B5EF4-FFF2-40B4-BE49-F238E27FC236}">
                <a16:creationId xmlns:a16="http://schemas.microsoft.com/office/drawing/2014/main" id="{66AA9BDC-DF7C-5040-8DB9-2B3DEAE0E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86" y="3241972"/>
            <a:ext cx="1638299" cy="163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태블릿을 들고 테이블 주위에 앉아있는 여자">
            <a:extLst>
              <a:ext uri="{FF2B5EF4-FFF2-40B4-BE49-F238E27FC236}">
                <a16:creationId xmlns:a16="http://schemas.microsoft.com/office/drawing/2014/main" id="{08B79093-ED71-4B66-02C4-CF055794C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1824" r="20799" b="-1824"/>
          <a:stretch/>
        </p:blipFill>
        <p:spPr bwMode="auto">
          <a:xfrm>
            <a:off x="8913878" y="765108"/>
            <a:ext cx="2559106" cy="2370727"/>
          </a:xfrm>
          <a:prstGeom prst="ellipse">
            <a:avLst/>
          </a:prstGeom>
          <a:ln w="444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79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3CB7A63D-11CF-95B0-A78C-C2232184BBAA}"/>
              </a:ext>
            </a:extLst>
          </p:cNvPr>
          <p:cNvCxnSpPr>
            <a:cxnSpLocks/>
          </p:cNvCxnSpPr>
          <p:nvPr/>
        </p:nvCxnSpPr>
        <p:spPr>
          <a:xfrm flipV="1">
            <a:off x="7997549" y="3840721"/>
            <a:ext cx="1984651" cy="119062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FF894AB2-B702-EBFC-97D0-54692CCFCD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0937" y="3370703"/>
            <a:ext cx="2735770" cy="190500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809" y="756713"/>
            <a:ext cx="5005466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sz="4000" dirty="0">
                <a:latin typeface="Plus Jakarta Sans" pitchFamily="2" charset="0"/>
                <a:cs typeface="Plus Jakarta Sans" pitchFamily="2" charset="0"/>
              </a:rPr>
              <a:t>In wenigen Klicks zum gewünschten Ergebnis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12</a:t>
            </a:fld>
            <a:endParaRPr lang="de-DE"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2E95375-2090-40CA-373E-10D7F28A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6" y="834031"/>
            <a:ext cx="4857749" cy="2121288"/>
          </a:xfrm>
          <a:prstGeom prst="rect">
            <a:avLst/>
          </a:prstGeom>
          <a:ln w="44450">
            <a:solidFill>
              <a:srgbClr val="0070C0"/>
            </a:solidFill>
          </a:ln>
        </p:spPr>
      </p:pic>
      <p:pic>
        <p:nvPicPr>
          <p:cNvPr id="11" name="Grafik 10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50746E0-0BF4-5F32-5845-6F388B5D4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" r="1"/>
          <a:stretch/>
        </p:blipFill>
        <p:spPr>
          <a:xfrm>
            <a:off x="1447799" y="3891576"/>
            <a:ext cx="7325366" cy="2279543"/>
          </a:xfrm>
          <a:prstGeom prst="rect">
            <a:avLst/>
          </a:prstGeom>
          <a:ln w="44450">
            <a:solidFill>
              <a:srgbClr val="0070C0"/>
            </a:solidFill>
          </a:ln>
        </p:spPr>
      </p:pic>
      <p:pic>
        <p:nvPicPr>
          <p:cNvPr id="1026" name="Picture 2" descr="zwei Männer, die sich am Ufer klatschen">
            <a:extLst>
              <a:ext uri="{FF2B5EF4-FFF2-40B4-BE49-F238E27FC236}">
                <a16:creationId xmlns:a16="http://schemas.microsoft.com/office/drawing/2014/main" id="{C1C04BB3-AF20-CEA5-426E-C452A0ACC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1"/>
          <a:stretch/>
        </p:blipFill>
        <p:spPr bwMode="auto">
          <a:xfrm>
            <a:off x="9632566" y="2182793"/>
            <a:ext cx="2207008" cy="2735771"/>
          </a:xfrm>
          <a:prstGeom prst="rect">
            <a:avLst/>
          </a:prstGeom>
          <a:ln w="444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rch - Free Tools and utensils icons">
            <a:extLst>
              <a:ext uri="{FF2B5EF4-FFF2-40B4-BE49-F238E27FC236}">
                <a16:creationId xmlns:a16="http://schemas.microsoft.com/office/drawing/2014/main" id="{49E2425C-02FD-6F87-A19A-2936076B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85" y="5201733"/>
            <a:ext cx="1638915" cy="163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6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3CB7A63D-11CF-95B0-A78C-C2232184BB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93212" y="2035888"/>
            <a:ext cx="2443000" cy="235267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324" y="585093"/>
            <a:ext cx="6329441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Immer ein wachsames Auge, um unsere User zu schützen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13</a:t>
            </a:fld>
            <a:endParaRPr lang="de-DE" dirty="0"/>
          </a:p>
        </p:txBody>
      </p:sp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62A49A10-D1B1-A849-972C-FA4D77B6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4233538"/>
            <a:ext cx="8924925" cy="1762125"/>
          </a:xfrm>
          <a:prstGeom prst="rect">
            <a:avLst/>
          </a:prstGeom>
          <a:ln w="44450">
            <a:solidFill>
              <a:srgbClr val="0070C0"/>
            </a:solidFill>
          </a:ln>
        </p:spPr>
      </p:pic>
      <p:pic>
        <p:nvPicPr>
          <p:cNvPr id="3074" name="Picture 2" descr="Delete Icon for Free Download | FreeImages">
            <a:extLst>
              <a:ext uri="{FF2B5EF4-FFF2-40B4-BE49-F238E27FC236}">
                <a16:creationId xmlns:a16="http://schemas.microsoft.com/office/drawing/2014/main" id="{D97062E4-5EC5-9676-168C-67AEF1190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2683051"/>
            <a:ext cx="949713" cy="9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검은 쌍안경을 들고 있는 사람">
            <a:extLst>
              <a:ext uri="{FF2B5EF4-FFF2-40B4-BE49-F238E27FC236}">
                <a16:creationId xmlns:a16="http://schemas.microsoft.com/office/drawing/2014/main" id="{FE5C05AF-E623-051D-4084-EC4E35F1D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462857"/>
            <a:ext cx="2647950" cy="1766183"/>
          </a:xfrm>
          <a:prstGeom prst="rect">
            <a:avLst/>
          </a:prstGeom>
          <a:ln w="444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litz Icon #217236 - Free Icons Library">
            <a:extLst>
              <a:ext uri="{FF2B5EF4-FFF2-40B4-BE49-F238E27FC236}">
                <a16:creationId xmlns:a16="http://schemas.microsoft.com/office/drawing/2014/main" id="{D15ABFE2-A40D-D9D1-0CC3-5680A9ED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75">
            <a:off x="9646264" y="5163551"/>
            <a:ext cx="67187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89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671" y="1062164"/>
            <a:ext cx="5005466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sz="5500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Lernen beginnt mit uns!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83137" y="2636711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Für mehr als 46% der ÖsterreicherInnen ist Aus- und Weiterbildung sehr wichtig. Über 80% sagen sogar aus, dass Bildung, Fleiß und die Möglichkeit zur Selbstverwirklichung durch Bildung essentiell für eine erfolgreiche Zukunft ist.</a:t>
            </a:r>
          </a:p>
          <a:p>
            <a:pPr rtl="0"/>
            <a:endParaRPr lang="de-DE" dirty="0">
              <a:latin typeface="Plus Jakarta Sans" pitchFamily="2" charset="0"/>
              <a:cs typeface="Plus Jakarta Sans" pitchFamily="2" charset="0"/>
            </a:endParaRPr>
          </a:p>
          <a:p>
            <a:pPr rtl="0"/>
            <a:r>
              <a:rPr lang="de-DE" b="1" dirty="0" err="1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nachhilfe.wien</a:t>
            </a:r>
            <a:r>
              <a:rPr lang="de-DE" dirty="0">
                <a:latin typeface="Plus Jakarta Sans" pitchFamily="2" charset="0"/>
                <a:cs typeface="Plus Jakarta Sans" pitchFamily="2" charset="0"/>
              </a:rPr>
              <a:t> bietet die Möglichkeit an diese Werte, Bedürfnisse und Interessen intuitiv und auf einfache Weise zu erfüllen. </a:t>
            </a:r>
          </a:p>
          <a:p>
            <a:pPr rtl="0"/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14</a:t>
            </a:fld>
            <a:endParaRPr lang="de-DE"/>
          </a:p>
        </p:txBody>
      </p:sp>
      <p:pic>
        <p:nvPicPr>
          <p:cNvPr id="5122" name="Picture 2" descr="Eine Frau, die ein kleines Mädchen auf einem Feld umarmt">
            <a:extLst>
              <a:ext uri="{FF2B5EF4-FFF2-40B4-BE49-F238E27FC236}">
                <a16:creationId xmlns:a16="http://schemas.microsoft.com/office/drawing/2014/main" id="{D891E2CE-8010-B555-2B8D-ABEA353C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48" y="747836"/>
            <a:ext cx="3311442" cy="496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444" y="4849508"/>
            <a:ext cx="5029200" cy="1371600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Vielen Dank für eure Aufmerksamkeit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15</a:t>
            </a:fld>
            <a:endParaRPr lang="de-DE"/>
          </a:p>
        </p:txBody>
      </p:sp>
      <p:pic>
        <p:nvPicPr>
          <p:cNvPr id="3074" name="Picture 2" descr="걷는 사람 근처 벽에 연필 간판을 배우는 것을 좋아합니다.">
            <a:extLst>
              <a:ext uri="{FF2B5EF4-FFF2-40B4-BE49-F238E27FC236}">
                <a16:creationId xmlns:a16="http://schemas.microsoft.com/office/drawing/2014/main" id="{2F110079-921D-A3C7-57EE-F1ECD7D16F6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" r="431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rson in weißen Schuhen steht auf grauer Betonstraße">
            <a:extLst>
              <a:ext uri="{FF2B5EF4-FFF2-40B4-BE49-F238E27FC236}">
                <a16:creationId xmlns:a16="http://schemas.microsoft.com/office/drawing/2014/main" id="{DC9682DD-DD14-F4CE-3704-0B55EA09544D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 b="2262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690DC0A-8261-E222-846A-BE7C4E21321E}"/>
              </a:ext>
            </a:extLst>
          </p:cNvPr>
          <p:cNvSpPr/>
          <p:nvPr/>
        </p:nvSpPr>
        <p:spPr>
          <a:xfrm>
            <a:off x="630149" y="1785488"/>
            <a:ext cx="10931702" cy="189879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5500" dirty="0">
                <a:solidFill>
                  <a:srgbClr val="0070C0"/>
                </a:solidFill>
                <a:latin typeface="Plus Jakarta Sans" pitchFamily="2" charset="0"/>
                <a:ea typeface="+mj-ea"/>
                <a:cs typeface="Plus Jakarta Sans" pitchFamily="2" charset="0"/>
              </a:rPr>
              <a:t>Lasst uns gemeinsam die Welt verändern.</a:t>
            </a:r>
            <a:endParaRPr lang="de-DE" sz="5500" dirty="0">
              <a:solidFill>
                <a:srgbClr val="0070C0"/>
              </a:solidFill>
              <a:latin typeface="Plus Jakarta Sans" pitchFamily="2" charset="0"/>
              <a:ea typeface="+mj-ea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52D972-2070-606B-0DC6-92741574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</a:t>
            </a:fld>
            <a:endParaRPr lang="de-DE" noProof="0"/>
          </a:p>
        </p:txBody>
      </p:sp>
      <p:pic>
        <p:nvPicPr>
          <p:cNvPr id="2052" name="Picture 4" descr="Nelson Mandela – Yousuf Karsh">
            <a:extLst>
              <a:ext uri="{FF2B5EF4-FFF2-40B4-BE49-F238E27FC236}">
                <a16:creationId xmlns:a16="http://schemas.microsoft.com/office/drawing/2014/main" id="{218EFC04-2922-30BD-A834-6A1B8A2CBDF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3" b="7593"/>
          <a:stretch>
            <a:fillRect/>
          </a:stretch>
        </p:blipFill>
        <p:spPr bwMode="auto">
          <a:xfrm>
            <a:off x="6096000" y="0"/>
            <a:ext cx="62836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27CD3FBF-2E79-866B-C95F-5D603C99282F}"/>
              </a:ext>
            </a:extLst>
          </p:cNvPr>
          <p:cNvSpPr/>
          <p:nvPr/>
        </p:nvSpPr>
        <p:spPr>
          <a:xfrm>
            <a:off x="381000" y="326571"/>
            <a:ext cx="5388429" cy="5671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Plus Jakarta Sans"/>
                <a:ea typeface="+mj-ea"/>
                <a:cs typeface="+mj-cs"/>
              </a:rPr>
              <a:t>„Bildung ist die mächtigste Waffe, die du verwenden kannst, um die Welt zu verändern.“ </a:t>
            </a:r>
          </a:p>
          <a:p>
            <a:pPr algn="l"/>
            <a:endParaRPr lang="de-DE" sz="4400" dirty="0">
              <a:solidFill>
                <a:schemeClr val="tx1"/>
              </a:solidFill>
              <a:latin typeface="Plus Jakarta Sans"/>
              <a:ea typeface="+mj-ea"/>
              <a:cs typeface="+mj-cs"/>
            </a:endParaRPr>
          </a:p>
          <a:p>
            <a:pPr algn="l"/>
            <a:endParaRPr lang="de-DE" sz="4400" dirty="0">
              <a:solidFill>
                <a:schemeClr val="tx1"/>
              </a:solidFill>
              <a:latin typeface="Plus Jakarta Sans"/>
              <a:ea typeface="+mj-ea"/>
              <a:cs typeface="+mj-cs"/>
            </a:endParaRPr>
          </a:p>
          <a:p>
            <a:pPr algn="r"/>
            <a:r>
              <a:rPr lang="de-DE" sz="2400" dirty="0">
                <a:solidFill>
                  <a:schemeClr val="tx1"/>
                </a:solidFill>
                <a:latin typeface="Plus Jakarta Sans"/>
                <a:ea typeface="+mj-ea"/>
                <a:cs typeface="+mj-cs"/>
              </a:rPr>
              <a:t>(Nelson Mandela)</a:t>
            </a:r>
          </a:p>
        </p:txBody>
      </p:sp>
    </p:spTree>
    <p:extLst>
      <p:ext uri="{BB962C8B-B14F-4D97-AF65-F5344CB8AC3E}">
        <p14:creationId xmlns:p14="http://schemas.microsoft.com/office/powerpoint/2010/main" val="162979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EE7DF1C4-D5EC-A6D2-6C20-C9D60CEF5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20" y="1670044"/>
            <a:ext cx="2398295" cy="3604885"/>
          </a:xfrm>
          <a:prstGeom prst="rect">
            <a:avLst/>
          </a:prstGeom>
          <a:ln w="44450">
            <a:solidFill>
              <a:srgbClr val="0070C0"/>
            </a:solidFill>
          </a:ln>
        </p:spPr>
      </p:pic>
      <p:pic>
        <p:nvPicPr>
          <p:cNvPr id="9" name="Grafik 8" descr="Ein Bild, das Person, Menschliches Gesicht, Lächeln, Kleidung enthält.&#10;&#10;Automatisch generierte Beschreibung">
            <a:extLst>
              <a:ext uri="{FF2B5EF4-FFF2-40B4-BE49-F238E27FC236}">
                <a16:creationId xmlns:a16="http://schemas.microsoft.com/office/drawing/2014/main" id="{5012B550-A29D-DD42-5404-B596A3790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511" y="1670044"/>
            <a:ext cx="2372723" cy="3566160"/>
          </a:xfrm>
          <a:prstGeom prst="rect">
            <a:avLst/>
          </a:prstGeom>
          <a:ln w="44450">
            <a:solidFill>
              <a:srgbClr val="0070C0"/>
            </a:solidFill>
          </a:ln>
        </p:spPr>
      </p:pic>
      <p:pic>
        <p:nvPicPr>
          <p:cNvPr id="6" name="Grafik 5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8E844F6C-A100-7436-E269-21FEEE025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632" y="1708768"/>
            <a:ext cx="2377441" cy="35661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de-DE" dirty="0">
                <a:latin typeface="Plus Jakarta Sans"/>
              </a:rPr>
              <a:t>Das Team hinter </a:t>
            </a:r>
            <a:r>
              <a:rPr lang="de-DE" b="1" dirty="0" err="1">
                <a:solidFill>
                  <a:srgbClr val="0070C0"/>
                </a:solidFill>
                <a:latin typeface="Plus Jakarta Sans"/>
              </a:rPr>
              <a:t>nachhilfe.wien</a:t>
            </a:r>
            <a:endParaRPr lang="de-DE" b="1" dirty="0">
              <a:solidFill>
                <a:srgbClr val="0070C0"/>
              </a:solidFill>
              <a:latin typeface="Plus Jakarta Sans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681BD-6DFB-45E8-818F-7EA01BA66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5359799"/>
            <a:ext cx="2286000" cy="365125"/>
          </a:xfrm>
        </p:spPr>
        <p:txBody>
          <a:bodyPr rtlCol="0"/>
          <a:lstStyle/>
          <a:p>
            <a:pPr rtl="0"/>
            <a:r>
              <a:rPr lang="de-DE" b="1" dirty="0">
                <a:solidFill>
                  <a:srgbClr val="0070C0"/>
                </a:solidFill>
                <a:latin typeface="Plus Jakarta Sans"/>
              </a:rPr>
              <a:t>Clemens Pilz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722E07-8C73-43B0-B688-A339EC4915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5743005"/>
            <a:ext cx="2286000" cy="365125"/>
          </a:xfrm>
        </p:spPr>
        <p:txBody>
          <a:bodyPr rtlCol="0"/>
          <a:lstStyle/>
          <a:p>
            <a:pPr rtl="0"/>
            <a:r>
              <a:rPr lang="de-DE" dirty="0">
                <a:latin typeface="Plus Jakarta Sans"/>
              </a:rPr>
              <a:t>Frontend-Magier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397F1A-A3D7-4C4F-BE56-A2BE21CFE5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87511" y="5332481"/>
            <a:ext cx="2286000" cy="365125"/>
          </a:xfrm>
        </p:spPr>
        <p:txBody>
          <a:bodyPr rtlCol="0"/>
          <a:lstStyle/>
          <a:p>
            <a:pPr rtl="0"/>
            <a:r>
              <a:rPr lang="de-DE" b="1" dirty="0">
                <a:solidFill>
                  <a:srgbClr val="0070C0"/>
                </a:solidFill>
                <a:latin typeface="Plus Jakarta Sans"/>
              </a:rPr>
              <a:t>Dominik Köberl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88D86D2-1F6A-468E-A2BE-1D1D42AF41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87511" y="5715687"/>
            <a:ext cx="2286000" cy="365125"/>
          </a:xfrm>
        </p:spPr>
        <p:txBody>
          <a:bodyPr rtlCol="0"/>
          <a:lstStyle/>
          <a:p>
            <a:pPr rtl="0"/>
            <a:r>
              <a:rPr lang="de-DE" dirty="0">
                <a:latin typeface="Plus Jakarta Sans"/>
              </a:rPr>
              <a:t>Backend-Maschine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AC0807CB-21BF-4F3D-8750-B495FD30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77632" y="5332481"/>
            <a:ext cx="2286000" cy="365125"/>
          </a:xfrm>
        </p:spPr>
        <p:txBody>
          <a:bodyPr rtlCol="0"/>
          <a:lstStyle/>
          <a:p>
            <a:pPr rtl="0"/>
            <a:r>
              <a:rPr lang="de-DE" b="1" dirty="0">
                <a:solidFill>
                  <a:srgbClr val="0070C0"/>
                </a:solidFill>
                <a:latin typeface="Plus Jakarta Sans"/>
              </a:rPr>
              <a:t>René-Ali Günürün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3CCA83F-97D9-4195-AACF-3BCB3A902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77632" y="5715687"/>
            <a:ext cx="2286000" cy="365125"/>
          </a:xfrm>
        </p:spPr>
        <p:txBody>
          <a:bodyPr rtlCol="0"/>
          <a:lstStyle/>
          <a:p>
            <a:pPr rtl="0"/>
            <a:r>
              <a:rPr lang="de-AT" dirty="0">
                <a:latin typeface="Plus Jakarta Sans"/>
              </a:rPr>
              <a:t>D</a:t>
            </a:r>
            <a:r>
              <a:rPr lang="de-DE" dirty="0" err="1">
                <a:latin typeface="Plus Jakarta Sans"/>
              </a:rPr>
              <a:t>esign</a:t>
            </a:r>
            <a:r>
              <a:rPr lang="de-DE" dirty="0">
                <a:latin typeface="Plus Jakarta Sans"/>
              </a:rPr>
              <a:t>-Freigeist</a:t>
            </a:r>
          </a:p>
        </p:txBody>
      </p:sp>
      <p:sp>
        <p:nvSpPr>
          <p:cNvPr id="63" name="Foliennummernplatzhalt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/>
          </a:p>
        </p:txBody>
      </p:sp>
      <p:pic>
        <p:nvPicPr>
          <p:cNvPr id="17" name="Grafik 16" descr="Ein Bild, das Menschliches Gesicht, Person, Kleidung, Shirt enthält.&#10;&#10;Automatisch generierte Beschreibung">
            <a:extLst>
              <a:ext uri="{FF2B5EF4-FFF2-40B4-BE49-F238E27FC236}">
                <a16:creationId xmlns:a16="http://schemas.microsoft.com/office/drawing/2014/main" id="{E6BD5012-F3AB-5EF4-8B7E-268F8FAB4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532" y="1670044"/>
            <a:ext cx="2398295" cy="3604954"/>
          </a:xfrm>
          <a:prstGeom prst="rect">
            <a:avLst/>
          </a:prstGeom>
          <a:ln w="444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54445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3942" y="1190432"/>
            <a:ext cx="4114800" cy="1178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Lernverschlechterung durch Pandemie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888" y="1641329"/>
            <a:ext cx="4114800" cy="457200"/>
          </a:xfrm>
        </p:spPr>
        <p:txBody>
          <a:bodyPr rtlCol="0" anchor="b"/>
          <a:lstStyle/>
          <a:p>
            <a:pPr rtl="0"/>
            <a:r>
              <a:rPr lang="de-DE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Komplexität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3942" y="2384092"/>
            <a:ext cx="4114800" cy="914400"/>
          </a:xfrm>
        </p:spPr>
        <p:txBody>
          <a:bodyPr rtlCol="0"/>
          <a:lstStyle/>
          <a:p>
            <a:pPr rtl="0"/>
            <a:r>
              <a:rPr lang="de-AT" dirty="0">
                <a:latin typeface="Plus Jakarta Sans" pitchFamily="2" charset="0"/>
                <a:cs typeface="Plus Jakarta Sans" pitchFamily="2" charset="0"/>
              </a:rPr>
              <a:t>L</a:t>
            </a:r>
            <a:r>
              <a:rPr lang="de-DE" dirty="0">
                <a:latin typeface="Plus Jakarta Sans" pitchFamily="2" charset="0"/>
                <a:cs typeface="Plus Jakarta Sans" pitchFamily="2" charset="0"/>
              </a:rPr>
              <a:t>t. einer AK Studie (2022) ist eine signifikante Lernverschlechterung seit Pandemiebeginn wahrzunehmen.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83887" y="2104232"/>
            <a:ext cx="4515449" cy="914400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Subjektiv wurde weniger gelernt, wodurch es herausfordernder bzw. komplexer wurde sich mit Lernmaterialien selbstständig auseinanderzusetzen.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603942" y="3647986"/>
            <a:ext cx="4114800" cy="457200"/>
          </a:xfrm>
        </p:spPr>
        <p:txBody>
          <a:bodyPr rtlCol="0"/>
          <a:lstStyle/>
          <a:p>
            <a:pPr rtl="0"/>
            <a:r>
              <a:rPr lang="de-DE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Angebot &amp; Service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678490"/>
            <a:ext cx="4114800" cy="457200"/>
          </a:xfrm>
        </p:spPr>
        <p:txBody>
          <a:bodyPr rtlCol="0"/>
          <a:lstStyle/>
          <a:p>
            <a:pPr rtl="0"/>
            <a:r>
              <a:rPr lang="de-DE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Kontaktaufnahme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03942" y="4123903"/>
            <a:ext cx="4114800" cy="914400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Es gibt eine breite Palette von Angeboten zu Nachhilfe, jedoch ist hierbei der Prozess sehr kompliziert. Mehr als 40% (ÖVA 2022) der ÖsterreicherInnen geben an, dass sie die Vielfalt an Angeboten überfordert.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192929"/>
            <a:ext cx="4114800" cy="914400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Die Kontaktaufnahme erfolgt bei den meisten Angebot durch die Nachhilfeplattform selbst.</a:t>
            </a:r>
          </a:p>
        </p:txBody>
      </p:sp>
      <p:sp>
        <p:nvSpPr>
          <p:cNvPr id="44" name="Datumsplatzhalter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/>
              <a:t>20XX</a:t>
            </a:r>
          </a:p>
        </p:txBody>
      </p:sp>
      <p:sp>
        <p:nvSpPr>
          <p:cNvPr id="46" name="Foliennummernplatzhalter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platzhalter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8000" y="3779427"/>
            <a:ext cx="4572000" cy="530352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Jeder der Nachhilfe in einem Fach oder einer Schulstufe benötigt, wird auf </a:t>
            </a:r>
            <a:r>
              <a:rPr lang="de-DE" dirty="0" err="1">
                <a:latin typeface="Plus Jakarta Sans" pitchFamily="2" charset="0"/>
                <a:cs typeface="Plus Jakarta Sans" pitchFamily="2" charset="0"/>
              </a:rPr>
              <a:t>nachhilfe.wien</a:t>
            </a:r>
            <a:r>
              <a:rPr lang="de-DE" dirty="0">
                <a:latin typeface="Plus Jakarta Sans" pitchFamily="2" charset="0"/>
                <a:cs typeface="Plus Jakarta Sans" pitchFamily="2" charset="0"/>
              </a:rPr>
              <a:t> fündig. Durch direkte Kontaktaufnahme mit den LehrerInnen kann das Ausmaß abgeschätzt werden.</a:t>
            </a:r>
          </a:p>
          <a:p>
            <a:pPr rtl="0"/>
            <a:endParaRPr lang="de-DE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1341" y="2007964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de-DE" b="1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Lernen beginnt mit uns!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71341" y="2410300"/>
            <a:ext cx="5049748" cy="530352"/>
          </a:xfrm>
        </p:spPr>
        <p:txBody>
          <a:bodyPr rtlCol="0"/>
          <a:lstStyle/>
          <a:p>
            <a:pPr rtl="0"/>
            <a:r>
              <a:rPr lang="de-AT" dirty="0">
                <a:latin typeface="Plus Jakarta Sans" pitchFamily="2" charset="0"/>
                <a:cs typeface="Plus Jakarta Sans" pitchFamily="2" charset="0"/>
              </a:rPr>
              <a:t>D</a:t>
            </a:r>
            <a:r>
              <a:rPr lang="de-DE" dirty="0">
                <a:latin typeface="Plus Jakarta Sans" pitchFamily="2" charset="0"/>
                <a:cs typeface="Plus Jakarta Sans" pitchFamily="2" charset="0"/>
              </a:rPr>
              <a:t>er Zugang zu Bildung sollte nicht komplex sein und so simpel, wie möglich. Eine intuitive Plattform, die mit wenigen Klicks zur gewünschten Nachhilfe führt.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71341" y="5262499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de-DE" b="1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Zielgruppe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5600827"/>
            <a:ext cx="5049747" cy="530352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Gen Z (18-25 Jahre alt) – Pot.: 802k ÖsterreicherInnen*</a:t>
            </a:r>
            <a:br>
              <a:rPr lang="de-DE" dirty="0">
                <a:latin typeface="Plus Jakarta Sans" pitchFamily="2" charset="0"/>
                <a:cs typeface="Plus Jakarta Sans" pitchFamily="2" charset="0"/>
              </a:rPr>
            </a:br>
            <a:r>
              <a:rPr lang="de-DE" dirty="0">
                <a:latin typeface="Plus Jakarta Sans" pitchFamily="2" charset="0"/>
                <a:cs typeface="Plus Jakarta Sans" pitchFamily="2" charset="0"/>
              </a:rPr>
              <a:t>Personen mit Kindern ab 13 Jahre – Pot.: 829k ÖsterreicherInnen*</a:t>
            </a:r>
          </a:p>
        </p:txBody>
      </p:sp>
      <p:sp>
        <p:nvSpPr>
          <p:cNvPr id="92" name="Textplatzhalter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8000" y="3441099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de-DE" b="1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Maßgeschneidertes Angebot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/>
              <a:t>20XX</a:t>
            </a:r>
          </a:p>
        </p:txBody>
      </p:sp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5334000" cy="338328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* ÖVA 2022 (Österreichische Verbraucheranalyse)</a:t>
            </a:r>
          </a:p>
        </p:txBody>
      </p:sp>
      <p:sp>
        <p:nvSpPr>
          <p:cNvPr id="36" name="Foliennummernplatzhalt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5</a:t>
            </a:fld>
            <a:endParaRPr lang="de-DE"/>
          </a:p>
        </p:txBody>
      </p:sp>
      <p:pic>
        <p:nvPicPr>
          <p:cNvPr id="1028" name="Picture 4" descr="책과 함께 의자에 앉아있는 남자">
            <a:extLst>
              <a:ext uri="{FF2B5EF4-FFF2-40B4-BE49-F238E27FC236}">
                <a16:creationId xmlns:a16="http://schemas.microsoft.com/office/drawing/2014/main" id="{96EA0DC0-8314-CEB5-125B-0C3CBDEEEBB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8" r="205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Challenges</a:t>
            </a:r>
          </a:p>
        </p:txBody>
      </p:sp>
      <p:pic>
        <p:nvPicPr>
          <p:cNvPr id="15" name="Bildplatzhalter 14" descr="Buchumriss öffnen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10104" y="1965960"/>
            <a:ext cx="2286000" cy="2286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43671" y="4349794"/>
            <a:ext cx="2863596" cy="354875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„</a:t>
            </a:r>
            <a:r>
              <a:rPr lang="de-DE" b="1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Wo fängt man an?“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743671" y="4773703"/>
            <a:ext cx="2743200" cy="1005840"/>
          </a:xfrm>
        </p:spPr>
        <p:txBody>
          <a:bodyPr rtlCol="0">
            <a:normAutofit/>
          </a:bodyPr>
          <a:lstStyle/>
          <a:p>
            <a:pPr rtl="0"/>
            <a:r>
              <a:rPr lang="de-AT" noProof="1">
                <a:latin typeface="Plus Jakarta Sans" pitchFamily="2" charset="0"/>
                <a:cs typeface="Plus Jakarta Sans" pitchFamily="2" charset="0"/>
              </a:rPr>
              <a:t>Projektbeschreibung</a:t>
            </a:r>
          </a:p>
          <a:p>
            <a:pPr rtl="0"/>
            <a:r>
              <a:rPr lang="de-AT" noProof="1">
                <a:latin typeface="Plus Jakarta Sans" pitchFamily="2" charset="0"/>
                <a:cs typeface="Plus Jakarta Sans" pitchFamily="2" charset="0"/>
              </a:rPr>
              <a:t>A</a:t>
            </a:r>
            <a:r>
              <a:rPr lang="de-DE" noProof="1">
                <a:latin typeface="Plus Jakarta Sans" pitchFamily="2" charset="0"/>
                <a:cs typeface="Plus Jakarta Sans" pitchFamily="2" charset="0"/>
              </a:rPr>
              <a:t>giles Projektmanagement</a:t>
            </a:r>
          </a:p>
        </p:txBody>
      </p:sp>
      <p:pic>
        <p:nvPicPr>
          <p:cNvPr id="17" name="Bildplatzhalter 16" descr="Gruppengliederung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51917" y="1965960"/>
            <a:ext cx="2286000" cy="2286000"/>
          </a:xfrm>
        </p:spPr>
      </p:pic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18222" y="4349793"/>
            <a:ext cx="2966513" cy="354875"/>
          </a:xfrm>
        </p:spPr>
        <p:txBody>
          <a:bodyPr rtlCol="0"/>
          <a:lstStyle/>
          <a:p>
            <a:pPr rtl="0"/>
            <a:r>
              <a:rPr lang="de-DE" b="1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„Wie geht es weiter?“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10100" y="4773702"/>
            <a:ext cx="2838664" cy="1250579"/>
          </a:xfrm>
        </p:spPr>
        <p:txBody>
          <a:bodyPr rtlCol="0">
            <a:normAutofit/>
          </a:bodyPr>
          <a:lstStyle/>
          <a:p>
            <a:pPr rtl="0"/>
            <a:r>
              <a:rPr lang="de-DE" noProof="1">
                <a:latin typeface="Plus Jakarta Sans" pitchFamily="2" charset="0"/>
                <a:cs typeface="Plus Jakarta Sans" pitchFamily="2" charset="0"/>
              </a:rPr>
              <a:t>Definition von Tasks, Meilensteinen und Deadlines</a:t>
            </a:r>
          </a:p>
          <a:p>
            <a:pPr rtl="0"/>
            <a:endParaRPr lang="de-DE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19" name="Bildplatzhalter 18" descr="Pfeilkreiskontur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93730" y="1965960"/>
            <a:ext cx="2286000" cy="2286000"/>
          </a:xfrm>
        </p:spPr>
      </p:pic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53756" y="4301438"/>
            <a:ext cx="2628519" cy="360000"/>
          </a:xfrm>
        </p:spPr>
        <p:txBody>
          <a:bodyPr rtlCol="0"/>
          <a:lstStyle/>
          <a:p>
            <a:pPr rtl="0"/>
            <a:r>
              <a:rPr lang="de-DE" b="1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„Was ist wichtig?“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46105" y="4704668"/>
            <a:ext cx="2783174" cy="1005840"/>
          </a:xfrm>
        </p:spPr>
        <p:txBody>
          <a:bodyPr rtlCol="0">
            <a:normAutofit/>
          </a:bodyPr>
          <a:lstStyle/>
          <a:p>
            <a:pPr rtl="0"/>
            <a:r>
              <a:rPr lang="de-AT" noProof="1">
                <a:latin typeface="Plus Jakarta Sans" pitchFamily="2" charset="0"/>
                <a:cs typeface="Plus Jakarta Sans" pitchFamily="2" charset="0"/>
              </a:rPr>
              <a:t>Ansprechendes Design, Einfache und übersichtliche Navigation </a:t>
            </a:r>
            <a:endParaRPr lang="de-DE" noProof="1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6" name="Foliennummernplatzhalter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40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Szenario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Die 23-Jährige Lisa Lehramtsstudentin möchte sich während ihrer Ausbildung etwas dazu verdienen. </a:t>
            </a:r>
          </a:p>
          <a:p>
            <a:pPr rtl="0"/>
            <a:endParaRPr lang="de-DE" dirty="0">
              <a:latin typeface="Plus Jakarta Sans" pitchFamily="2" charset="0"/>
              <a:cs typeface="Plus Jakarta Sans" pitchFamily="2" charset="0"/>
            </a:endParaRPr>
          </a:p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Sie hat fachkundige Kenntnisse in Englisch, Physik und Mathematik auf Unter- &amp; Oberstufenniveau. Sie gibt an, dass sie wochentags ab 15 Uhr verfügbar ist in den Bezirken 21 und 22. </a:t>
            </a:r>
            <a:endParaRPr lang="de-DE" noProof="1">
              <a:latin typeface="Plus Jakarta Sans" pitchFamily="2" charset="0"/>
              <a:cs typeface="Plus Jakarta Sans" pitchFamily="2" charset="0"/>
            </a:endParaRPr>
          </a:p>
          <a:p>
            <a:pPr rtl="0"/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3074" name="Picture 2" descr="오렌지 폴더를 들고 서 있는 웃는 여자">
            <a:extLst>
              <a:ext uri="{FF2B5EF4-FFF2-40B4-BE49-F238E27FC236}">
                <a16:creationId xmlns:a16="http://schemas.microsoft.com/office/drawing/2014/main" id="{5DD469F5-D60C-013E-7027-807825872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6" b="26597"/>
          <a:stretch/>
        </p:blipFill>
        <p:spPr bwMode="auto">
          <a:xfrm>
            <a:off x="1132327" y="1612292"/>
            <a:ext cx="3969434" cy="3900327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65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Szenario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8334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Markus sucht für seine 2 Kinder (13 &amp; 14 Jahre) eine Nachhilfe für Mathematik. </a:t>
            </a:r>
          </a:p>
          <a:p>
            <a:pPr rtl="0"/>
            <a:endParaRPr lang="de-DE" dirty="0">
              <a:latin typeface="Plus Jakarta Sans" pitchFamily="2" charset="0"/>
              <a:cs typeface="Plus Jakarta Sans" pitchFamily="2" charset="0"/>
            </a:endParaRPr>
          </a:p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Die Nachhilfe sollte nahe am Wohnort sein und gute Bewertungen haben.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8</a:t>
            </a:fld>
            <a:endParaRPr lang="de-DE" dirty="0"/>
          </a:p>
        </p:txBody>
      </p:sp>
      <p:pic>
        <p:nvPicPr>
          <p:cNvPr id="2052" name="Picture 4" descr="엉뚱한 얼굴을하는 두 소년의 얕은 초점 사진">
            <a:extLst>
              <a:ext uri="{FF2B5EF4-FFF2-40B4-BE49-F238E27FC236}">
                <a16:creationId xmlns:a16="http://schemas.microsoft.com/office/drawing/2014/main" id="{5584A73C-A2BA-A20B-F0EB-9F760E8CB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r="6953"/>
          <a:stretch/>
        </p:blipFill>
        <p:spPr bwMode="auto">
          <a:xfrm>
            <a:off x="986320" y="1616846"/>
            <a:ext cx="4397340" cy="362430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Szenario III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Oscar hat die Ausbildung zum Softwareentwickler bei der </a:t>
            </a:r>
            <a:r>
              <a:rPr lang="de-DE" dirty="0" err="1">
                <a:latin typeface="Plus Jakarta Sans" pitchFamily="2" charset="0"/>
                <a:cs typeface="Plus Jakarta Sans" pitchFamily="2" charset="0"/>
              </a:rPr>
              <a:t>Coders.Bay</a:t>
            </a:r>
            <a:r>
              <a:rPr lang="de-DE" dirty="0">
                <a:latin typeface="Plus Jakarta Sans" pitchFamily="2" charset="0"/>
                <a:cs typeface="Plus Jakarta Sans" pitchFamily="2" charset="0"/>
              </a:rPr>
              <a:t> Vienna gemacht. </a:t>
            </a:r>
          </a:p>
          <a:p>
            <a:pPr rtl="0"/>
            <a:endParaRPr lang="de-DE" dirty="0">
              <a:latin typeface="Plus Jakarta Sans" pitchFamily="2" charset="0"/>
              <a:cs typeface="Plus Jakarta Sans" pitchFamily="2" charset="0"/>
            </a:endParaRPr>
          </a:p>
          <a:p>
            <a:pPr rtl="0"/>
            <a:r>
              <a:rPr lang="de-DE" dirty="0">
                <a:latin typeface="Plus Jakarta Sans" pitchFamily="2" charset="0"/>
                <a:cs typeface="Plus Jakarta Sans" pitchFamily="2" charset="0"/>
              </a:rPr>
              <a:t>Mittlerweile ist er Admin bei </a:t>
            </a:r>
            <a:r>
              <a:rPr lang="de-DE" b="1" dirty="0" err="1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nachhilfe.wien</a:t>
            </a:r>
            <a:r>
              <a:rPr lang="de-DE" b="1" dirty="0">
                <a:solidFill>
                  <a:srgbClr val="0070C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de-DE" dirty="0">
                <a:latin typeface="Plus Jakarta Sans" pitchFamily="2" charset="0"/>
                <a:cs typeface="Plus Jakarta Sans" pitchFamily="2" charset="0"/>
              </a:rPr>
              <a:t>und ist dafür verantwortlich, dass die Interaktion zwischen LehrerInnen und SchülerInnen/StudentInnen reibungslos funktioniert bzw. greift bei Missbrauch ein.</a:t>
            </a:r>
            <a:endParaRPr lang="de-DE" noProof="1">
              <a:latin typeface="Plus Jakarta Sans" pitchFamily="2" charset="0"/>
              <a:cs typeface="Plus Jakarta Sans" pitchFamily="2" charset="0"/>
            </a:endParaRPr>
          </a:p>
          <a:p>
            <a:pPr rtl="0"/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9</a:t>
            </a:fld>
            <a:endParaRPr lang="de-DE" dirty="0"/>
          </a:p>
        </p:txBody>
      </p:sp>
      <p:pic>
        <p:nvPicPr>
          <p:cNvPr id="4098" name="Picture 2" descr="녹색 폴로 셔츠를 입은 남자">
            <a:extLst>
              <a:ext uri="{FF2B5EF4-FFF2-40B4-BE49-F238E27FC236}">
                <a16:creationId xmlns:a16="http://schemas.microsoft.com/office/drawing/2014/main" id="{752C7E79-744E-E436-D67C-74C145626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2" t="20608" r="21747"/>
          <a:stretch/>
        </p:blipFill>
        <p:spPr bwMode="auto">
          <a:xfrm>
            <a:off x="1119883" y="1456362"/>
            <a:ext cx="4119938" cy="415953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310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62_TF66722518_Win32" id="{B526955A-635A-4A3D-9477-886A13DA2155}" vid="{0CC00C1E-8DDF-4A8A-BEFD-03AA8495B24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{3403D0C2-9BB4-4B1D-8399-86BE34E530DB}tf66722518_win32</Template>
  <TotalTime>0</TotalTime>
  <Words>535</Words>
  <Application>Microsoft Office PowerPoint</Application>
  <PresentationFormat>Breitbild</PresentationFormat>
  <Paragraphs>91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Bodoni MT</vt:lpstr>
      <vt:lpstr>Calibri</vt:lpstr>
      <vt:lpstr>Plus Jakarta Sans</vt:lpstr>
      <vt:lpstr>Source Sans Pro Light</vt:lpstr>
      <vt:lpstr>Times New Roman</vt:lpstr>
      <vt:lpstr>Office-Design</vt:lpstr>
      <vt:lpstr>PowerPoint-Präsentation</vt:lpstr>
      <vt:lpstr>PowerPoint-Präsentation</vt:lpstr>
      <vt:lpstr>Das Team hinter nachhilfe.wien</vt:lpstr>
      <vt:lpstr>Problemstellung</vt:lpstr>
      <vt:lpstr>Lösung</vt:lpstr>
      <vt:lpstr>Challenges</vt:lpstr>
      <vt:lpstr>Szenario I</vt:lpstr>
      <vt:lpstr>Szenario II</vt:lpstr>
      <vt:lpstr>Szenario III</vt:lpstr>
      <vt:lpstr>PowerPoint-Präsentation</vt:lpstr>
      <vt:lpstr>So einfach, so umkompliziert, so nachhilfe.wien</vt:lpstr>
      <vt:lpstr>In wenigen Klicks zum gewünschten Ergebnis</vt:lpstr>
      <vt:lpstr>Immer ein wachsames Auge, um unsere User zu schützen</vt:lpstr>
      <vt:lpstr>Lernen beginnt mit uns!</vt:lpstr>
      <vt:lpstr>Vielen Dank für eure Aufmerksamkeit</vt:lpstr>
    </vt:vector>
  </TitlesOfParts>
  <Company>DentsuAegis Network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Verkaufspräsen-tation</dc:title>
  <dc:creator>Rene-Ali Guenueruen</dc:creator>
  <cp:lastModifiedBy>Rene-Ali Guenueruen</cp:lastModifiedBy>
  <cp:revision>3</cp:revision>
  <dcterms:created xsi:type="dcterms:W3CDTF">2023-07-23T18:36:02Z</dcterms:created>
  <dcterms:modified xsi:type="dcterms:W3CDTF">2023-07-28T17:54:29Z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